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5"/>
  </p:notesMasterIdLst>
  <p:handoutMasterIdLst>
    <p:handoutMasterId r:id="rId16"/>
  </p:handoutMasterIdLst>
  <p:sldIdLst>
    <p:sldId id="291" r:id="rId2"/>
    <p:sldId id="306" r:id="rId3"/>
    <p:sldId id="307" r:id="rId4"/>
    <p:sldId id="308" r:id="rId5"/>
    <p:sldId id="309" r:id="rId6"/>
    <p:sldId id="310" r:id="rId7"/>
    <p:sldId id="311" r:id="rId8"/>
    <p:sldId id="312" r:id="rId9"/>
    <p:sldId id="313" r:id="rId10"/>
    <p:sldId id="314" r:id="rId11"/>
    <p:sldId id="315" r:id="rId12"/>
    <p:sldId id="316" r:id="rId13"/>
    <p:sldId id="317" r:id="rId14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Blackadder ITC" pitchFamily="82" charset="0"/>
        <a:ea typeface="Arial Unicode MS" pitchFamily="34" charset="-128"/>
        <a:cs typeface="Arial Unicode MS" pitchFamily="34" charset="-128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Blackadder ITC" pitchFamily="82" charset="0"/>
        <a:ea typeface="Arial Unicode MS" pitchFamily="34" charset="-128"/>
        <a:cs typeface="Arial Unicode MS" pitchFamily="34" charset="-128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Blackadder ITC" pitchFamily="82" charset="0"/>
        <a:ea typeface="Arial Unicode MS" pitchFamily="34" charset="-128"/>
        <a:cs typeface="Arial Unicode MS" pitchFamily="34" charset="-128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Blackadder ITC" pitchFamily="82" charset="0"/>
        <a:ea typeface="Arial Unicode MS" pitchFamily="34" charset="-128"/>
        <a:cs typeface="Arial Unicode MS" pitchFamily="34" charset="-128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Blackadder ITC" pitchFamily="82" charset="0"/>
        <a:ea typeface="Arial Unicode MS" pitchFamily="34" charset="-128"/>
        <a:cs typeface="Arial Unicode MS" pitchFamily="34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Blackadder ITC" pitchFamily="82" charset="0"/>
        <a:ea typeface="Arial Unicode MS" pitchFamily="34" charset="-128"/>
        <a:cs typeface="Arial Unicode MS" pitchFamily="34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Blackadder ITC" pitchFamily="82" charset="0"/>
        <a:ea typeface="Arial Unicode MS" pitchFamily="34" charset="-128"/>
        <a:cs typeface="Arial Unicode MS" pitchFamily="34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Blackadder ITC" pitchFamily="82" charset="0"/>
        <a:ea typeface="Arial Unicode MS" pitchFamily="34" charset="-128"/>
        <a:cs typeface="Arial Unicode MS" pitchFamily="34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Blackadder ITC" pitchFamily="82" charset="0"/>
        <a:ea typeface="Arial Unicode MS" pitchFamily="34" charset="-128"/>
        <a:cs typeface="Arial Unicode MS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047" userDrawn="1">
          <p15:clr>
            <a:srgbClr val="A4A3A4"/>
          </p15:clr>
        </p15:guide>
        <p15:guide id="2" pos="302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5D5E"/>
    <a:srgbClr val="0B5F9F"/>
    <a:srgbClr val="F0582B"/>
    <a:srgbClr val="EF562A"/>
    <a:srgbClr val="29385E"/>
    <a:srgbClr val="F1592B"/>
    <a:srgbClr val="29385F"/>
    <a:srgbClr val="000060"/>
    <a:srgbClr val="8BB7E1"/>
    <a:srgbClr val="CADD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34" autoAdjust="0"/>
    <p:restoredTop sz="92586" autoAdjust="0"/>
  </p:normalViewPr>
  <p:slideViewPr>
    <p:cSldViewPr snapToGrid="0">
      <p:cViewPr varScale="1">
        <p:scale>
          <a:sx n="81" d="100"/>
          <a:sy n="81" d="100"/>
        </p:scale>
        <p:origin x="918" y="90"/>
      </p:cViewPr>
      <p:guideLst>
        <p:guide orient="horz" pos="2047"/>
        <p:guide pos="30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35" d="100"/>
          <a:sy n="35" d="100"/>
        </p:scale>
        <p:origin x="-1632" y="-78"/>
      </p:cViewPr>
      <p:guideLst>
        <p:guide orient="horz" pos="3224"/>
        <p:guide pos="2237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endParaRPr lang="en-GB"/>
          </a:p>
        </p:txBody>
      </p:sp>
      <p:sp>
        <p:nvSpPr>
          <p:cNvPr id="3276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endParaRPr lang="en-GB"/>
          </a:p>
        </p:txBody>
      </p:sp>
      <p:sp>
        <p:nvSpPr>
          <p:cNvPr id="3276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4988" cy="512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endParaRPr lang="en-GB"/>
          </a:p>
        </p:txBody>
      </p:sp>
      <p:sp>
        <p:nvSpPr>
          <p:cNvPr id="3276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1850"/>
            <a:ext cx="3074987" cy="512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CDE03985-1438-4D29-9DA7-31D61D3C2143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1954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70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endParaRPr lang="en-GB"/>
          </a:p>
        </p:txBody>
      </p:sp>
      <p:sp>
        <p:nvSpPr>
          <p:cNvPr id="211971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endParaRPr lang="en-GB"/>
          </a:p>
        </p:txBody>
      </p:sp>
      <p:sp>
        <p:nvSpPr>
          <p:cNvPr id="211972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11973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5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1974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2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endParaRPr lang="en-GB"/>
          </a:p>
        </p:txBody>
      </p:sp>
      <p:sp>
        <p:nvSpPr>
          <p:cNvPr id="211975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4313" y="9721850"/>
            <a:ext cx="3074987" cy="512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9D8986B9-8119-4BDF-A4DA-562716558E1A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14821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glish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8AB803-D09A-42DF-9973-5E51830D42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4EFEF19-70D4-4E7C-A93C-0E76680D791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3391575-10EC-4EF8-A496-0D9D2E2A3A1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6745" name="Rectangle 905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14400" y="2904334"/>
            <a:ext cx="7315200" cy="1049337"/>
          </a:xfrm>
        </p:spPr>
        <p:txBody>
          <a:bodyPr/>
          <a:lstStyle>
            <a:lvl1pPr>
              <a:defRPr lang="en-US" sz="3600" b="1" i="1" noProof="0" dirty="0">
                <a:solidFill>
                  <a:srgbClr val="5D5D5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US" noProof="0" dirty="0"/>
              <a:t>Presentation Title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5146214" y="5459435"/>
            <a:ext cx="3108325" cy="307389"/>
          </a:xfrm>
        </p:spPr>
        <p:txBody>
          <a:bodyPr/>
          <a:lstStyle>
            <a:lvl1pPr marL="0" indent="0" algn="ctr">
              <a:buNone/>
              <a:defRPr sz="1600" u="sng">
                <a:solidFill>
                  <a:srgbClr val="0B5F9F"/>
                </a:solidFill>
              </a:defRPr>
            </a:lvl1pPr>
          </a:lstStyle>
          <a:p>
            <a:pPr lvl="0"/>
            <a:r>
              <a:rPr lang="en-US" dirty="0"/>
              <a:t>email@eng.asu.edu.eg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88130" y="5084350"/>
            <a:ext cx="3824491" cy="375085"/>
          </a:xfrm>
        </p:spPr>
        <p:txBody>
          <a:bodyPr/>
          <a:lstStyle>
            <a:lvl1pPr marL="0" indent="0" algn="ctr">
              <a:buNone/>
              <a:defRPr i="1" u="none">
                <a:solidFill>
                  <a:srgbClr val="0B5F9F"/>
                </a:solidFill>
              </a:defRPr>
            </a:lvl1pPr>
          </a:lstStyle>
          <a:p>
            <a:pPr lvl="0"/>
            <a:r>
              <a:rPr lang="en-US" dirty="0"/>
              <a:t>Name of Presenter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E33B32E-B7A2-4F4A-A5A1-ADB4A16A73E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398" y="130340"/>
            <a:ext cx="1556979" cy="15569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abic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7BC02C-EB5C-4EE6-B4D5-FCC1C0DEA8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D308ED-0A3D-42EF-8E48-FC1B57C616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1EA1D0C-E562-4E19-B1EC-F08BA05E55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6745" name="Rectangle 905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14400" y="2904334"/>
            <a:ext cx="7315200" cy="1049337"/>
          </a:xfrm>
        </p:spPr>
        <p:txBody>
          <a:bodyPr/>
          <a:lstStyle>
            <a:lvl1pPr>
              <a:defRPr lang="en-US" sz="3600" b="1" i="0" noProof="0" dirty="0">
                <a:solidFill>
                  <a:srgbClr val="5D5D5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Sakkal Majalla" panose="02000000000000000000" pitchFamily="2" charset="-78"/>
                <a:ea typeface="+mj-ea"/>
                <a:cs typeface="Sakkal Majalla" panose="02000000000000000000" pitchFamily="2" charset="-78"/>
              </a:defRPr>
            </a:lvl1pPr>
          </a:lstStyle>
          <a:p>
            <a:pPr lvl="0"/>
            <a:r>
              <a:rPr lang="ar-EG" noProof="0" dirty="0"/>
              <a:t>عنوان العرض</a:t>
            </a:r>
            <a:endParaRPr lang="en-US" noProof="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5146214" y="5459435"/>
            <a:ext cx="3108325" cy="307389"/>
          </a:xfrm>
        </p:spPr>
        <p:txBody>
          <a:bodyPr/>
          <a:lstStyle>
            <a:lvl1pPr marL="0" indent="0" algn="ctr">
              <a:buNone/>
              <a:defRPr sz="1600" u="sng">
                <a:solidFill>
                  <a:srgbClr val="0B5F9F"/>
                </a:solidFill>
              </a:defRPr>
            </a:lvl1pPr>
          </a:lstStyle>
          <a:p>
            <a:pPr lvl="0"/>
            <a:r>
              <a:rPr lang="en-US" dirty="0"/>
              <a:t>email@eng.asu.edu.eg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96445" y="5084349"/>
            <a:ext cx="3824490" cy="375085"/>
          </a:xfrm>
        </p:spPr>
        <p:txBody>
          <a:bodyPr/>
          <a:lstStyle>
            <a:lvl1pPr marL="0" indent="0" algn="ctr">
              <a:buNone/>
              <a:defRPr sz="2400" i="0" u="none">
                <a:solidFill>
                  <a:srgbClr val="0B5F9F"/>
                </a:solidFill>
                <a:latin typeface="Sakkal Majalla" panose="02000000000000000000" pitchFamily="2" charset="-78"/>
                <a:cs typeface="Sakkal Majalla" panose="02000000000000000000" pitchFamily="2" charset="-78"/>
              </a:defRPr>
            </a:lvl1pPr>
          </a:lstStyle>
          <a:p>
            <a:pPr lvl="0"/>
            <a:r>
              <a:rPr lang="ar-EG" dirty="0"/>
              <a:t>مقدم العرض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89E2A1-CA47-406F-A703-BAC4D936DBF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398" y="130340"/>
            <a:ext cx="1556979" cy="155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282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nglis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3918E49F-3DC8-4A64-920D-FE5426BC38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289288-C1E6-4121-A9A7-CF0047A5D2B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613" y="989015"/>
            <a:ext cx="7724775" cy="730762"/>
          </a:xfrm>
        </p:spPr>
        <p:txBody>
          <a:bodyPr/>
          <a:lstStyle>
            <a:lvl1pPr>
              <a:defRPr>
                <a:solidFill>
                  <a:srgbClr val="5D5D5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solidFill>
                  <a:srgbClr val="0B5F9F"/>
                </a:solidFill>
              </a:defRPr>
            </a:lvl1pPr>
            <a:lvl2pPr marL="742950" indent="-285750">
              <a:buClr>
                <a:srgbClr val="5D5D5E"/>
              </a:buClr>
              <a:buSzPct val="100000"/>
              <a:buFont typeface="Courier New" panose="02070309020205020404" pitchFamily="49" charset="0"/>
              <a:buChar char="o"/>
              <a:defRPr>
                <a:solidFill>
                  <a:srgbClr val="0B5F9F"/>
                </a:solidFill>
              </a:defRPr>
            </a:lvl2pPr>
            <a:lvl3pPr marL="1143000" indent="-228600">
              <a:buClr>
                <a:srgbClr val="5D5D5E"/>
              </a:buClr>
              <a:buSzPct val="80000"/>
              <a:buFont typeface="Arial" panose="020B0604020202020204" pitchFamily="34" charset="0"/>
              <a:buChar char="•"/>
              <a:defRPr>
                <a:solidFill>
                  <a:srgbClr val="0B5F9F"/>
                </a:solidFill>
              </a:defRPr>
            </a:lvl3pPr>
            <a:lvl4pPr marL="1600200" indent="-228600">
              <a:buClr>
                <a:srgbClr val="5D5D5E"/>
              </a:buClr>
              <a:buFont typeface="Arial" panose="020B0604020202020204" pitchFamily="34" charset="0"/>
              <a:buChar char="•"/>
              <a:defRPr>
                <a:solidFill>
                  <a:srgbClr val="0B5F9F"/>
                </a:solidFill>
              </a:defRPr>
            </a:lvl4pPr>
            <a:lvl5pPr marL="2057400" indent="-228600">
              <a:buClr>
                <a:srgbClr val="5D5D5E"/>
              </a:buClr>
              <a:buFont typeface="Arial" panose="020B0604020202020204" pitchFamily="34" charset="0"/>
              <a:buChar char="•"/>
              <a:defRPr>
                <a:solidFill>
                  <a:srgbClr val="0B5F9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7"/>
          <p:cNvSpPr txBox="1">
            <a:spLocks/>
          </p:cNvSpPr>
          <p:nvPr userDrawn="1"/>
        </p:nvSpPr>
        <p:spPr>
          <a:xfrm>
            <a:off x="6998277" y="641486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800" kern="1200">
                <a:solidFill>
                  <a:srgbClr val="F0582B"/>
                </a:solidFill>
                <a:latin typeface="Calibri" panose="020F0502020204030204" pitchFamily="34" charset="0"/>
                <a:ea typeface="Arial Unicode MS" pitchFamily="34" charset="-128"/>
                <a:cs typeface="Calibri" panose="020F050202020403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fld id="{A354380D-7F75-478B-9CFE-D1FEE0999A32}" type="slidenum">
              <a:rPr lang="en-US" smtClean="0">
                <a:solidFill>
                  <a:srgbClr val="5D5D5E"/>
                </a:solidFill>
              </a:rPr>
              <a:pPr/>
              <a:t>‹#›</a:t>
            </a:fld>
            <a:endParaRPr lang="en-US" dirty="0">
              <a:solidFill>
                <a:srgbClr val="5D5D5E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B7D8A9E-5224-4ED1-9C03-61CEBB0B474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21" y="109610"/>
            <a:ext cx="1049894" cy="104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632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abi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49738347-08EA-48F7-970F-4FDAEB471C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36294F-4F43-41E2-A324-CC4410EEB8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342900" indent="-342900" algn="r" rtl="1">
              <a:buClr>
                <a:srgbClr val="5D5D5E"/>
              </a:buClr>
              <a:buFont typeface="Arial" panose="020B0604020202020204" pitchFamily="34" charset="0"/>
              <a:buChar char="•"/>
              <a:defRPr sz="2000">
                <a:solidFill>
                  <a:srgbClr val="0B5F9F"/>
                </a:solidFill>
                <a:latin typeface="Sakkal Majalla" panose="02000000000000000000" pitchFamily="2" charset="-78"/>
                <a:cs typeface="Sakkal Majalla" panose="02000000000000000000" pitchFamily="2" charset="-78"/>
              </a:defRPr>
            </a:lvl1pPr>
            <a:lvl2pPr marL="742950" indent="-285750" algn="r" rtl="1">
              <a:buClr>
                <a:srgbClr val="5D5D5E"/>
              </a:buClr>
              <a:buSzPct val="100000"/>
              <a:buFont typeface="Courier New" panose="02070309020205020404" pitchFamily="49" charset="0"/>
              <a:buChar char="o"/>
              <a:defRPr>
                <a:solidFill>
                  <a:srgbClr val="0B5F9F"/>
                </a:solidFill>
                <a:latin typeface="Sakkal Majalla" panose="02000000000000000000" pitchFamily="2" charset="-78"/>
                <a:cs typeface="Sakkal Majalla" panose="02000000000000000000" pitchFamily="2" charset="-78"/>
              </a:defRPr>
            </a:lvl2pPr>
            <a:lvl3pPr marL="1143000" indent="-228600" algn="r" rtl="1">
              <a:buClr>
                <a:srgbClr val="5D5D5E"/>
              </a:buClr>
              <a:buSzPct val="80000"/>
              <a:buFont typeface="Arial" panose="020B0604020202020204" pitchFamily="34" charset="0"/>
              <a:buChar char="•"/>
              <a:defRPr>
                <a:solidFill>
                  <a:srgbClr val="0B5F9F"/>
                </a:solidFill>
                <a:latin typeface="Sakkal Majalla" panose="02000000000000000000" pitchFamily="2" charset="-78"/>
                <a:cs typeface="Sakkal Majalla" panose="02000000000000000000" pitchFamily="2" charset="-78"/>
              </a:defRPr>
            </a:lvl3pPr>
            <a:lvl4pPr marL="1600200" indent="-228600" algn="r" rtl="1">
              <a:buClr>
                <a:srgbClr val="5D5D5E"/>
              </a:buClr>
              <a:buFont typeface="Arial" panose="020B0604020202020204" pitchFamily="34" charset="0"/>
              <a:buChar char="•"/>
              <a:defRPr>
                <a:solidFill>
                  <a:srgbClr val="0B5F9F"/>
                </a:solidFill>
                <a:latin typeface="Sakkal Majalla" panose="02000000000000000000" pitchFamily="2" charset="-78"/>
                <a:cs typeface="Sakkal Majalla" panose="02000000000000000000" pitchFamily="2" charset="-78"/>
              </a:defRPr>
            </a:lvl4pPr>
            <a:lvl5pPr marL="2057400" indent="-228600" algn="r" rtl="1">
              <a:buClr>
                <a:srgbClr val="5D5D5E"/>
              </a:buClr>
              <a:buFont typeface="Arial" panose="020B0604020202020204" pitchFamily="34" charset="0"/>
              <a:buChar char="•"/>
              <a:defRPr>
                <a:solidFill>
                  <a:srgbClr val="0B5F9F"/>
                </a:solidFill>
                <a:latin typeface="Sakkal Majalla" panose="02000000000000000000" pitchFamily="2" charset="-78"/>
                <a:cs typeface="Sakkal Majalla" panose="02000000000000000000" pitchFamily="2" charset="-78"/>
              </a:defRPr>
            </a:lvl5pPr>
          </a:lstStyle>
          <a:p>
            <a:pPr lvl="0"/>
            <a:r>
              <a:rPr lang="ar-EG" dirty="0"/>
              <a:t>اضغط لإضافة محتوى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709613" y="989014"/>
            <a:ext cx="7724775" cy="730763"/>
          </a:xfrm>
        </p:spPr>
        <p:txBody>
          <a:bodyPr/>
          <a:lstStyle>
            <a:lvl1pPr>
              <a:defRPr i="0">
                <a:solidFill>
                  <a:srgbClr val="5D5D5E"/>
                </a:solidFill>
                <a:latin typeface="Sakkal Majalla" panose="02000000000000000000" pitchFamily="2" charset="-78"/>
                <a:cs typeface="Sakkal Majalla" panose="02000000000000000000" pitchFamily="2" charset="-78"/>
              </a:defRPr>
            </a:lvl1pPr>
          </a:lstStyle>
          <a:p>
            <a:r>
              <a:rPr lang="ar-EG" dirty="0"/>
              <a:t>عنوان الصفحة</a:t>
            </a:r>
            <a:endParaRPr lang="en-US" dirty="0"/>
          </a:p>
        </p:txBody>
      </p:sp>
      <p:sp>
        <p:nvSpPr>
          <p:cNvPr id="10" name="Slide Number Placeholder 7"/>
          <p:cNvSpPr txBox="1">
            <a:spLocks/>
          </p:cNvSpPr>
          <p:nvPr userDrawn="1"/>
        </p:nvSpPr>
        <p:spPr>
          <a:xfrm>
            <a:off x="6998277" y="641486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800" kern="1200">
                <a:solidFill>
                  <a:srgbClr val="F0582B"/>
                </a:solidFill>
                <a:latin typeface="Calibri" panose="020F0502020204030204" pitchFamily="34" charset="0"/>
                <a:ea typeface="Arial Unicode MS" pitchFamily="34" charset="-128"/>
                <a:cs typeface="Calibri" panose="020F050202020403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Blackadder ITC" pitchFamily="82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fld id="{A354380D-7F75-478B-9CFE-D1FEE0999A32}" type="slidenum">
              <a:rPr lang="en-US" smtClean="0">
                <a:solidFill>
                  <a:srgbClr val="5D5D5E"/>
                </a:solidFill>
              </a:rPr>
              <a:pPr/>
              <a:t>‹#›</a:t>
            </a:fld>
            <a:endParaRPr lang="en-US" dirty="0">
              <a:solidFill>
                <a:srgbClr val="5D5D5E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45D2B2-0052-4D96-9960-0EC931C9A1E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21" y="109610"/>
            <a:ext cx="1049894" cy="104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246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glish 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B69C59-D511-4349-8149-B279BA9FA5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BABC30-635B-4DB0-AE20-F21F384F877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9612" y="2852321"/>
            <a:ext cx="7724775" cy="730762"/>
          </a:xfrm>
        </p:spPr>
        <p:txBody>
          <a:bodyPr/>
          <a:lstStyle>
            <a:lvl1pPr>
              <a:defRPr lang="en-US" sz="3600" b="1" i="1" noProof="0" dirty="0">
                <a:solidFill>
                  <a:srgbClr val="5D5D5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Separator title</a:t>
            </a:r>
          </a:p>
        </p:txBody>
      </p:sp>
    </p:spTree>
    <p:extLst>
      <p:ext uri="{BB962C8B-B14F-4D97-AF65-F5344CB8AC3E}">
        <p14:creationId xmlns:p14="http://schemas.microsoft.com/office/powerpoint/2010/main" val="2119989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abic 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882433-415B-48B9-999D-B0A0F86938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CD1F9F-8497-4E2F-B789-46AF62DF2F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9612" y="2852321"/>
            <a:ext cx="7724775" cy="730762"/>
          </a:xfrm>
        </p:spPr>
        <p:txBody>
          <a:bodyPr/>
          <a:lstStyle>
            <a:lvl1pPr rtl="1">
              <a:defRPr lang="en-US" sz="3600" b="1" i="0" noProof="0" dirty="0">
                <a:solidFill>
                  <a:srgbClr val="5D5D5E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Sakkal Majalla" panose="02000000000000000000" pitchFamily="2" charset="-78"/>
                <a:ea typeface="+mj-ea"/>
                <a:cs typeface="Sakkal Majalla" panose="02000000000000000000" pitchFamily="2" charset="-78"/>
              </a:defRPr>
            </a:lvl1pPr>
          </a:lstStyle>
          <a:p>
            <a:r>
              <a:rPr lang="ar-EG" dirty="0"/>
              <a:t> عنوان الفاصل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763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3" name="Rectangle 905"/>
          <p:cNvSpPr>
            <a:spLocks noGrp="1" noChangeArrowheads="1"/>
          </p:cNvSpPr>
          <p:nvPr>
            <p:ph type="title"/>
          </p:nvPr>
        </p:nvSpPr>
        <p:spPr bwMode="auto">
          <a:xfrm>
            <a:off x="709613" y="943490"/>
            <a:ext cx="7724775" cy="77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3434" name="Rectangle 90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55284"/>
            <a:ext cx="7772400" cy="4640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8" r:id="rId2"/>
    <p:sldLayoutId id="2147483652" r:id="rId3"/>
    <p:sldLayoutId id="2147483656" r:id="rId4"/>
    <p:sldLayoutId id="2147483654" r:id="rId5"/>
    <p:sldLayoutId id="2147483657" r:id="rId6"/>
  </p:sldLayoutIdLs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2800" b="1" i="1">
          <a:solidFill>
            <a:srgbClr val="5D5D5E"/>
          </a:solidFill>
          <a:latin typeface="Calibri" panose="020F0502020204030204" pitchFamily="34" charset="0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2800" b="1" i="1">
          <a:solidFill>
            <a:schemeClr val="tx2"/>
          </a:solidFill>
          <a:latin typeface="Times New Roman" pitchFamily="18" charset="0"/>
        </a:defRPr>
      </a:lvl2pPr>
      <a:lvl3pPr algn="ctr" rtl="0" fontAlgn="base">
        <a:spcBef>
          <a:spcPct val="0"/>
        </a:spcBef>
        <a:spcAft>
          <a:spcPct val="0"/>
        </a:spcAft>
        <a:defRPr sz="2800" b="1" i="1">
          <a:solidFill>
            <a:schemeClr val="tx2"/>
          </a:solidFill>
          <a:latin typeface="Times New Roman" pitchFamily="18" charset="0"/>
        </a:defRPr>
      </a:lvl3pPr>
      <a:lvl4pPr algn="ctr" rtl="0" fontAlgn="base">
        <a:spcBef>
          <a:spcPct val="0"/>
        </a:spcBef>
        <a:spcAft>
          <a:spcPct val="0"/>
        </a:spcAft>
        <a:defRPr sz="2800" b="1" i="1">
          <a:solidFill>
            <a:schemeClr val="tx2"/>
          </a:solidFill>
          <a:latin typeface="Times New Roman" pitchFamily="18" charset="0"/>
        </a:defRPr>
      </a:lvl4pPr>
      <a:lvl5pPr algn="ctr" rtl="0" fontAlgn="base">
        <a:spcBef>
          <a:spcPct val="0"/>
        </a:spcBef>
        <a:spcAft>
          <a:spcPct val="0"/>
        </a:spcAft>
        <a:defRPr sz="2800" b="1" i="1">
          <a:solidFill>
            <a:schemeClr val="tx2"/>
          </a:solidFill>
          <a:latin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800" b="1" i="1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800" b="1" i="1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800" b="1" i="1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800" b="1" i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5D5D5E"/>
        </a:buClr>
        <a:buFont typeface="Arial" panose="020B0604020202020204" pitchFamily="34" charset="0"/>
        <a:buChar char="•"/>
        <a:defRPr sz="2000" b="1">
          <a:solidFill>
            <a:srgbClr val="0B5F9F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5D5D5E"/>
        </a:buClr>
        <a:buFont typeface="Arial" panose="020B0604020202020204" pitchFamily="34" charset="0"/>
        <a:buChar char="•"/>
        <a:defRPr sz="2000" b="1">
          <a:solidFill>
            <a:srgbClr val="0B5F9F"/>
          </a:solidFill>
          <a:latin typeface="Calibri" panose="020F0502020204030204" pitchFamily="34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5D5D5E"/>
        </a:buClr>
        <a:buFont typeface="Arial" panose="020B0604020202020204" pitchFamily="34" charset="0"/>
        <a:buChar char="•"/>
        <a:defRPr sz="2000" b="1">
          <a:solidFill>
            <a:srgbClr val="0B5F9F"/>
          </a:solidFill>
          <a:latin typeface="Calibri" panose="020F0502020204030204" pitchFamily="34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5D5D5E"/>
        </a:buClr>
        <a:buFont typeface="Arial" panose="020B0604020202020204" pitchFamily="34" charset="0"/>
        <a:buChar char="•"/>
        <a:defRPr b="1">
          <a:solidFill>
            <a:srgbClr val="0B5F9F"/>
          </a:solidFill>
          <a:latin typeface="Calibri" panose="020F0502020204030204" pitchFamily="34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5D5D5E"/>
        </a:buClr>
        <a:buFont typeface="Arial" panose="020B0604020202020204" pitchFamily="34" charset="0"/>
        <a:buChar char="•"/>
        <a:defRPr b="1">
          <a:solidFill>
            <a:srgbClr val="0B5F9F"/>
          </a:solidFill>
          <a:latin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hyperlink" Target="https://www.amazon.com/Richard-Barry/e/B00MIK7788?ref=sr_ntt_srch_lnk_1&amp;qid=1584623917&amp;sr=8-1" TargetMode="External"/><Relationship Id="rId4" Type="http://schemas.openxmlformats.org/officeDocument/2006/relationships/hyperlink" Target="https://www.amazon.com/Using-FreeRTOS-Real-Time-Kernel/dp/1446170306/ref=sr_1_1?keywords=richard+barry+cortex+m3&amp;qid=1584623917&amp;sr=8-1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7.png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7.png"/><Relationship Id="rId4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7.png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7.png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7.png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7.png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9339" y="1700464"/>
            <a:ext cx="7315200" cy="2679032"/>
          </a:xfrm>
        </p:spPr>
        <p:txBody>
          <a:bodyPr/>
          <a:lstStyle/>
          <a:p>
            <a:r>
              <a:rPr lang="en-US" dirty="0"/>
              <a:t>Real Time Operating System</a:t>
            </a:r>
            <a:br>
              <a:rPr lang="en-US" dirty="0"/>
            </a:br>
            <a:r>
              <a:rPr lang="en-US" dirty="0"/>
              <a:t>“</a:t>
            </a:r>
            <a:r>
              <a:rPr lang="en-US" dirty="0" err="1"/>
              <a:t>FreeRTOS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 smtClean="0"/>
              <a:t>Interrupt </a:t>
            </a:r>
            <a:r>
              <a:rPr lang="en-US" dirty="0" smtClean="0"/>
              <a:t>Management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Counting </a:t>
            </a:r>
            <a:r>
              <a:rPr lang="en-US" dirty="0" smtClean="0"/>
              <a:t>Semaphores/Queues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128338" y="5459435"/>
            <a:ext cx="8903368" cy="976991"/>
          </a:xfrm>
        </p:spPr>
        <p:txBody>
          <a:bodyPr/>
          <a:lstStyle/>
          <a:p>
            <a:r>
              <a:rPr lang="en-US" b="0" u="none" dirty="0">
                <a:hlinkClick r:id="rId4"/>
              </a:rPr>
              <a:t>Using the </a:t>
            </a:r>
            <a:r>
              <a:rPr lang="en-US" b="0" u="none" dirty="0" err="1">
                <a:hlinkClick r:id="rId4"/>
              </a:rPr>
              <a:t>FreeRTOS</a:t>
            </a:r>
            <a:r>
              <a:rPr lang="en-US" b="0" u="none" dirty="0">
                <a:hlinkClick r:id="rId4"/>
              </a:rPr>
              <a:t> Real Time Kernel - a Practical Guide - Cortex M3 Edition (</a:t>
            </a:r>
            <a:r>
              <a:rPr lang="en-US" b="0" u="none" dirty="0" err="1">
                <a:hlinkClick r:id="rId4"/>
              </a:rPr>
              <a:t>FreeRTOS</a:t>
            </a:r>
            <a:r>
              <a:rPr lang="en-US" b="0" u="none" dirty="0">
                <a:hlinkClick r:id="rId4"/>
              </a:rPr>
              <a:t> Tutorial Books)</a:t>
            </a:r>
            <a:endParaRPr lang="en-US" dirty="0"/>
          </a:p>
          <a:p>
            <a:r>
              <a:rPr lang="en-US" b="0" dirty="0"/>
              <a:t>by </a:t>
            </a:r>
            <a:r>
              <a:rPr lang="en-US" b="0" u="none" dirty="0">
                <a:hlinkClick r:id="rId5"/>
              </a:rPr>
              <a:t>Richard Barry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96988" y="4544380"/>
            <a:ext cx="3824491" cy="375085"/>
          </a:xfrm>
        </p:spPr>
        <p:txBody>
          <a:bodyPr/>
          <a:lstStyle/>
          <a:p>
            <a:r>
              <a:rPr lang="en-US" dirty="0" smtClean="0"/>
              <a:t>Sherif Hammad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20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08"/>
    </mc:Choice>
    <mc:Fallback>
      <p:transition spd="slow" advTm="16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767" x="1001713" y="4811713"/>
          <p14:tracePt t="11994" x="1001713" y="4768850"/>
          <p14:tracePt t="12003" x="1073150" y="4670425"/>
          <p14:tracePt t="12012" x="1128713" y="4586288"/>
          <p14:tracePt t="12019" x="1157288" y="4514850"/>
          <p14:tracePt t="12028" x="1227138" y="4430713"/>
          <p14:tracePt t="12036" x="1270000" y="4346575"/>
          <p14:tracePt t="12043" x="1298575" y="4248150"/>
          <p14:tracePt t="12051" x="1368425" y="4176713"/>
          <p14:tracePt t="12059" x="1411288" y="4121150"/>
          <p14:tracePt t="12068" x="1481138" y="4006850"/>
          <p14:tracePt t="12076" x="1524000" y="3965575"/>
          <p14:tracePt t="12084" x="1593850" y="3894138"/>
          <p14:tracePt t="12092" x="1636713" y="3824288"/>
          <p14:tracePt t="12099" x="1636713" y="3781425"/>
          <p14:tracePt t="12106" x="1665288" y="3752850"/>
          <p14:tracePt t="12115" x="1679575" y="3725863"/>
          <p14:tracePt t="12124" x="1708150" y="3711575"/>
          <p14:tracePt t="12132" x="1708150" y="3683000"/>
          <p14:tracePt t="12140" x="1735138" y="3654425"/>
          <p14:tracePt t="12148" x="1778000" y="3640138"/>
          <p14:tracePt t="12156" x="1792288" y="3625850"/>
          <p14:tracePt t="12163" x="1806575" y="3625850"/>
          <p14:tracePt t="12171" x="1820863" y="3613150"/>
          <p14:tracePt t="12179" x="1862138" y="3613150"/>
          <p14:tracePt t="12188" x="1890713" y="3613150"/>
          <p14:tracePt t="12196" x="1933575" y="3613150"/>
          <p14:tracePt t="12204" x="2003425" y="3613150"/>
          <p14:tracePt t="12212" x="2116138" y="3613150"/>
          <p14:tracePt t="12220" x="2257425" y="3683000"/>
          <p14:tracePt t="12227" x="2384425" y="3740150"/>
          <p14:tracePt t="12235" x="2511425" y="3781425"/>
          <p14:tracePt t="12244" x="2638425" y="3838575"/>
          <p14:tracePt t="12252" x="2724150" y="3894138"/>
          <p14:tracePt t="12260" x="2851150" y="3979863"/>
          <p14:tracePt t="12268" x="2978150" y="4049713"/>
          <p14:tracePt t="12276" x="3132138" y="4106863"/>
          <p14:tracePt t="12283" x="3344863" y="4148138"/>
          <p14:tracePt t="12291" x="3570288" y="4219575"/>
          <p14:tracePt t="12299" x="3838575" y="4289425"/>
          <p14:tracePt t="12308" x="4021138" y="4318000"/>
          <p14:tracePt t="12316" x="4289425" y="4375150"/>
          <p14:tracePt t="12324" x="4445000" y="4402138"/>
          <p14:tracePt t="12332" x="4656138" y="4445000"/>
          <p14:tracePt t="12340" x="4854575" y="4445000"/>
          <p14:tracePt t="12347" x="5080000" y="4514850"/>
          <p14:tracePt t="12355" x="5305425" y="4514850"/>
          <p14:tracePt t="12364" x="5503863" y="4514850"/>
          <p14:tracePt t="12372" x="5645150" y="4529138"/>
          <p14:tracePt t="12380" x="5772150" y="4543425"/>
          <p14:tracePt t="12388" x="5856288" y="4543425"/>
          <p14:tracePt t="12396" x="5911850" y="4543425"/>
          <p14:tracePt t="12403" x="5997575" y="4543425"/>
          <p14:tracePt t="12411" x="6067425" y="4543425"/>
          <p14:tracePt t="12419" x="6110288" y="4543425"/>
          <p14:tracePt t="12428" x="6153150" y="4487863"/>
          <p14:tracePt t="12436" x="6194425" y="4459288"/>
          <p14:tracePt t="12523" x="6194425" y="4445000"/>
          <p14:tracePt t="12563" x="6180138" y="4445000"/>
          <p14:tracePt t="12572" x="6165850" y="4445000"/>
          <p14:tracePt t="12676" x="6208713" y="4430713"/>
          <p14:tracePt t="12685" x="6251575" y="4402138"/>
          <p14:tracePt t="12693" x="6307138" y="4387850"/>
          <p14:tracePt t="12702" x="6350000" y="4375150"/>
          <p14:tracePt t="12709" x="6407150" y="4346575"/>
          <p14:tracePt t="12715" x="6434138" y="4318000"/>
          <p14:tracePt t="12723" x="6505575" y="4289425"/>
          <p14:tracePt t="12732" x="6534150" y="4275138"/>
          <p14:tracePt t="12740" x="6561138" y="4260850"/>
          <p14:tracePt t="12748" x="6589713" y="4248150"/>
          <p14:tracePt t="12756" x="6604000" y="4248150"/>
          <p14:tracePt t="12764" x="6604000" y="4233863"/>
          <p14:tracePt t="13308" x="6618288" y="4233863"/>
          <p14:tracePt t="13315" x="6632575" y="4248150"/>
          <p14:tracePt t="13332" x="6646863" y="4275138"/>
          <p14:tracePt t="13340" x="6688138" y="4303713"/>
          <p14:tracePt t="13348" x="6688138" y="4318000"/>
          <p14:tracePt t="13356" x="6716713" y="4346575"/>
          <p14:tracePt t="13371" x="6745288" y="4360863"/>
          <p14:tracePt t="13380" x="6759575" y="4375150"/>
          <p14:tracePt t="13443" x="6759575" y="4387850"/>
          <p14:tracePt t="14957" x="6759575" y="4375150"/>
          <p14:tracePt t="14981" x="6745288" y="4375150"/>
          <p14:tracePt t="14989" x="6716713" y="4375150"/>
          <p14:tracePt t="14997" x="6673850" y="4360863"/>
          <p14:tracePt t="15005" x="6646863" y="4360863"/>
          <p14:tracePt t="15013" x="6618288" y="4346575"/>
          <p14:tracePt t="15021" x="6575425" y="4346575"/>
          <p14:tracePt t="15029" x="6561138" y="4346575"/>
          <p14:tracePt t="15045" x="6546850" y="4346575"/>
          <p14:tracePt t="15085" x="6519863" y="4346575"/>
          <p14:tracePt t="15109" x="6505575" y="4332288"/>
          <p14:tracePt t="15133" x="6491288" y="4318000"/>
          <p14:tracePt t="15149" x="6477000" y="4303713"/>
          <p14:tracePt t="15189" x="6462713" y="4303713"/>
          <p14:tracePt t="15197" x="6448425" y="4303713"/>
          <p14:tracePt t="15309" x="6448425" y="4289425"/>
          <p14:tracePt t="15317" x="6448425" y="4260850"/>
          <p14:tracePt t="15325" x="6448425" y="4248150"/>
          <p14:tracePt t="15333" x="6448425" y="4205288"/>
          <p14:tracePt t="15341" x="6448425" y="4176713"/>
          <p14:tracePt t="15350" x="6448425" y="4121150"/>
          <p14:tracePt t="15357" x="6407150" y="4064000"/>
          <p14:tracePt t="15366" x="6378575" y="4049713"/>
          <p14:tracePt t="15629" x="6350000" y="4049713"/>
          <p14:tracePt t="15677" x="6335713" y="4049713"/>
          <p14:tracePt t="15725" x="6321425" y="4049713"/>
          <p14:tracePt t="15773" x="6307138" y="4049713"/>
          <p14:tracePt t="15781" x="6237288" y="4049713"/>
          <p14:tracePt t="15789" x="6194425" y="4092575"/>
          <p14:tracePt t="15797" x="6153150" y="4176713"/>
          <p14:tracePt t="15805" x="6081713" y="4346575"/>
          <p14:tracePt t="15813" x="6067425" y="4514850"/>
          <p14:tracePt t="15821" x="6038850" y="4699000"/>
          <p14:tracePt t="15829" x="6038850" y="4868863"/>
          <p14:tracePt t="15837" x="6038850" y="5022850"/>
          <p14:tracePt t="15845" x="6038850" y="5221288"/>
          <p14:tracePt t="15853" x="6053138" y="5403850"/>
          <p14:tracePt t="15861" x="6110288" y="5700713"/>
          <p14:tracePt t="15869" x="6153150" y="6026150"/>
          <p14:tracePt t="15877" x="6223000" y="6364288"/>
          <p14:tracePt t="15885" x="6292850" y="6604000"/>
          <p14:tracePt t="15893" x="6321425" y="6815138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63359"/>
            <a:ext cx="8229600" cy="476672"/>
          </a:xfrm>
        </p:spPr>
        <p:txBody>
          <a:bodyPr>
            <a:noAutofit/>
          </a:bodyPr>
          <a:lstStyle/>
          <a:p>
            <a:r>
              <a:rPr lang="en-US" sz="2400" b="1" dirty="0"/>
              <a:t>Using Queues within an Interrupt Service </a:t>
            </a:r>
            <a:r>
              <a:rPr lang="en-US" sz="2400" b="1" dirty="0" smtClean="0"/>
              <a:t>Routine; Example 14</a:t>
            </a:r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" y="1151906"/>
            <a:ext cx="9138605" cy="570609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94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336"/>
    </mc:Choice>
    <mc:Fallback>
      <p:transition spd="slow" advTm="84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48" x="6407150" y="5010150"/>
          <p14:tracePt t="956" x="6378575" y="5022850"/>
          <p14:tracePt t="964" x="6350000" y="5051425"/>
          <p14:tracePt t="972" x="6335713" y="5065713"/>
          <p14:tracePt t="980" x="6292850" y="5094288"/>
          <p14:tracePt t="996" x="6280150" y="5094288"/>
          <p14:tracePt t="1004" x="6251575" y="5094288"/>
          <p14:tracePt t="1020" x="6237288" y="5080000"/>
          <p14:tracePt t="1028" x="6237288" y="5065713"/>
          <p14:tracePt t="1356" x="6194425" y="5178425"/>
          <p14:tracePt t="1364" x="5954713" y="5362575"/>
          <p14:tracePt t="1372" x="5926138" y="5362575"/>
          <p14:tracePt t="1412" x="5911850" y="5362575"/>
          <p14:tracePt t="1436" x="5884863" y="5362575"/>
          <p14:tracePt t="1460" x="5856288" y="5334000"/>
          <p14:tracePt t="1476" x="5856288" y="5319713"/>
          <p14:tracePt t="1484" x="5856288" y="5276850"/>
          <p14:tracePt t="1492" x="5856288" y="5235575"/>
          <p14:tracePt t="1508" x="5856288" y="5221288"/>
          <p14:tracePt t="1516" x="5856288" y="5207000"/>
          <p14:tracePt t="1524" x="5856288" y="5192713"/>
          <p14:tracePt t="1532" x="5856288" y="5164138"/>
          <p14:tracePt t="1540" x="5856288" y="5149850"/>
          <p14:tracePt t="1548" x="5856288" y="5137150"/>
          <p14:tracePt t="1556" x="5856288" y="5122863"/>
          <p14:tracePt t="1564" x="5856288" y="5094288"/>
          <p14:tracePt t="1580" x="5856288" y="5080000"/>
          <p14:tracePt t="1596" x="5856288" y="5065713"/>
          <p14:tracePt t="1628" x="5856288" y="5051425"/>
          <p14:tracePt t="1644" x="5856288" y="5037138"/>
          <p14:tracePt t="1668" x="5842000" y="5022850"/>
          <p14:tracePt t="1820" x="5842000" y="5010150"/>
          <p14:tracePt t="1836" x="5827713" y="4995863"/>
          <p14:tracePt t="1852" x="5827713" y="4981575"/>
          <p14:tracePt t="1860" x="5813425" y="4967288"/>
          <p14:tracePt t="1876" x="5799138" y="4938713"/>
          <p14:tracePt t="1884" x="5784850" y="4938713"/>
          <p14:tracePt t="1900" x="5784850" y="4924425"/>
          <p14:tracePt t="1908" x="5772150" y="4924425"/>
          <p14:tracePt t="1917" x="5772150" y="4910138"/>
          <p14:tracePt t="1924" x="5772150" y="4840288"/>
          <p14:tracePt t="1932" x="5856288" y="4727575"/>
          <p14:tracePt t="1941" x="5911850" y="4656138"/>
          <p14:tracePt t="1948" x="5954713" y="4614863"/>
          <p14:tracePt t="1956" x="5954713" y="4600575"/>
          <p14:tracePt t="1964" x="5954713" y="4586288"/>
          <p14:tracePt t="1972" x="5954713" y="4543425"/>
          <p14:tracePt t="1980" x="5940425" y="4502150"/>
          <p14:tracePt t="1988" x="5856288" y="4387850"/>
          <p14:tracePt t="1996" x="5729288" y="4275138"/>
          <p14:tracePt t="2005" x="5602288" y="4148138"/>
          <p14:tracePt t="2012" x="5530850" y="4049713"/>
          <p14:tracePt t="2325" x="5545138" y="4049713"/>
          <p14:tracePt t="2332" x="5672138" y="4049713"/>
          <p14:tracePt t="2341" x="5729288" y="4064000"/>
          <p14:tracePt t="2348" x="5784850" y="4078288"/>
          <p14:tracePt t="2357" x="5813425" y="4078288"/>
          <p14:tracePt t="2364" x="5827713" y="4092575"/>
          <p14:tracePt t="2404" x="5827713" y="4106863"/>
          <p14:tracePt t="2420" x="5799138" y="4106863"/>
          <p14:tracePt t="2428" x="5772150" y="4106863"/>
          <p14:tracePt t="2437" x="5743575" y="4106863"/>
          <p14:tracePt t="2444" x="5700713" y="4106863"/>
          <p14:tracePt t="2452" x="5657850" y="4092575"/>
          <p14:tracePt t="2460" x="5588000" y="4035425"/>
          <p14:tracePt t="2468" x="5559425" y="4035425"/>
          <p14:tracePt t="2476" x="5503863" y="3979863"/>
          <p14:tracePt t="2484" x="5432425" y="3951288"/>
          <p14:tracePt t="2492" x="5391150" y="3922713"/>
          <p14:tracePt t="2501" x="5319713" y="3867150"/>
          <p14:tracePt t="2508" x="5291138" y="3838575"/>
          <p14:tracePt t="2517" x="5221288" y="3781425"/>
          <p14:tracePt t="2524" x="5192713" y="3752850"/>
          <p14:tracePt t="2533" x="5149850" y="3725863"/>
          <p14:tracePt t="2540" x="5080000" y="3697288"/>
          <p14:tracePt t="2548" x="5065713" y="3697288"/>
          <p14:tracePt t="2557" x="5051425" y="3683000"/>
          <p14:tracePt t="2565" x="5022850" y="3683000"/>
          <p14:tracePt t="2580" x="5010150" y="3683000"/>
          <p14:tracePt t="2588" x="4995863" y="3683000"/>
          <p14:tracePt t="2957" x="5022850" y="3697288"/>
          <p14:tracePt t="2965" x="5094288" y="3767138"/>
          <p14:tracePt t="2973" x="5164138" y="3795713"/>
          <p14:tracePt t="2981" x="5178425" y="3810000"/>
          <p14:tracePt t="2989" x="5192713" y="3824288"/>
          <p14:tracePt t="3221" x="5122863" y="3824288"/>
          <p14:tracePt t="3230" x="5022850" y="3824288"/>
          <p14:tracePt t="3238" x="4924425" y="3824288"/>
          <p14:tracePt t="3245" x="4895850" y="3824288"/>
          <p14:tracePt t="3253" x="4868863" y="3824288"/>
          <p14:tracePt t="3261" x="4811713" y="3824288"/>
          <p14:tracePt t="3269" x="4797425" y="3824288"/>
          <p14:tracePt t="3277" x="4768850" y="3824288"/>
          <p14:tracePt t="3285" x="4727575" y="3824288"/>
          <p14:tracePt t="3294" x="4684713" y="3824288"/>
          <p14:tracePt t="3301" x="4629150" y="3824288"/>
          <p14:tracePt t="3309" x="4614863" y="3824288"/>
          <p14:tracePt t="3317" x="4543425" y="3810000"/>
          <p14:tracePt t="3325" x="4514850" y="3740150"/>
          <p14:tracePt t="3333" x="4459288" y="3625850"/>
          <p14:tracePt t="3341" x="4346575" y="3498850"/>
          <p14:tracePt t="3350" x="4260850" y="3386138"/>
          <p14:tracePt t="3358" x="4106863" y="3160713"/>
          <p14:tracePt t="3365" x="4021138" y="3019425"/>
          <p14:tracePt t="3373" x="3922713" y="2878138"/>
          <p14:tracePt t="3381" x="3867150" y="2736850"/>
          <p14:tracePt t="3389" x="3781425" y="2597150"/>
          <p14:tracePt t="3397" x="3725863" y="2497138"/>
          <p14:tracePt t="3405" x="3683000" y="2413000"/>
          <p14:tracePt t="3414" x="3654425" y="2343150"/>
          <p14:tracePt t="3422" x="3654425" y="2271713"/>
          <p14:tracePt t="3429" x="3640138" y="2187575"/>
          <p14:tracePt t="3437" x="3640138" y="2074863"/>
          <p14:tracePt t="3445" x="3640138" y="2032000"/>
          <p14:tracePt t="3453" x="3640138" y="1962150"/>
          <p14:tracePt t="3461" x="3640138" y="1862138"/>
          <p14:tracePt t="3470" x="3640138" y="1806575"/>
          <p14:tracePt t="3478" x="3683000" y="1720850"/>
          <p14:tracePt t="3485" x="3697288" y="1679575"/>
          <p14:tracePt t="3493" x="3697288" y="1608138"/>
          <p14:tracePt t="3501" x="3697288" y="1566863"/>
          <p14:tracePt t="3509" x="3697288" y="1552575"/>
          <p14:tracePt t="3517" x="3697288" y="1538288"/>
          <p14:tracePt t="3525" x="3697288" y="1524000"/>
          <p14:tracePt t="3534" x="3683000" y="1509713"/>
          <p14:tracePt t="3542" x="3683000" y="1495425"/>
          <p14:tracePt t="3549" x="3668713" y="1495425"/>
          <p14:tracePt t="3557" x="3625850" y="1495425"/>
          <p14:tracePt t="3565" x="3570288" y="1495425"/>
          <p14:tracePt t="3573" x="3471863" y="1509713"/>
          <p14:tracePt t="3581" x="3359150" y="1552575"/>
          <p14:tracePt t="3590" x="3203575" y="1651000"/>
          <p14:tracePt t="3598" x="3019425" y="1763713"/>
          <p14:tracePt t="3605" x="2851150" y="1847850"/>
          <p14:tracePt t="3613" x="2695575" y="1962150"/>
          <p14:tracePt t="3621" x="2427288" y="2116138"/>
          <p14:tracePt t="3631" x="2271713" y="2201863"/>
          <p14:tracePt t="3637" x="2074863" y="2343150"/>
          <p14:tracePt t="3645" x="1974850" y="2355850"/>
          <p14:tracePt t="3654" x="1947863" y="2355850"/>
          <p14:tracePt t="3662" x="1919288" y="2370138"/>
          <p14:tracePt t="3734" x="1905000" y="2370138"/>
          <p14:tracePt t="3742" x="1919288" y="2355850"/>
          <p14:tracePt t="3750" x="1947863" y="2328863"/>
          <p14:tracePt t="3758" x="1989138" y="2271713"/>
          <p14:tracePt t="3766" x="2060575" y="2216150"/>
          <p14:tracePt t="3773" x="2159000" y="2130425"/>
          <p14:tracePt t="3781" x="2300288" y="2017713"/>
          <p14:tracePt t="3789" x="2441575" y="1947863"/>
          <p14:tracePt t="3797" x="2540000" y="1835150"/>
          <p14:tracePt t="3805" x="2681288" y="1792288"/>
          <p14:tracePt t="3814" x="2822575" y="1693863"/>
          <p14:tracePt t="3822" x="2935288" y="1651000"/>
          <p14:tracePt t="3829" x="3033713" y="1622425"/>
          <p14:tracePt t="3837" x="3132138" y="1608138"/>
          <p14:tracePt t="3845" x="3175000" y="1593850"/>
          <p14:tracePt t="3853" x="3217863" y="1581150"/>
          <p14:tracePt t="3861" x="3232150" y="1581150"/>
          <p14:tracePt t="3870" x="3244850" y="1581150"/>
          <p14:tracePt t="3878" x="3259138" y="1581150"/>
          <p14:tracePt t="3893" x="3273425" y="1581150"/>
          <p14:tracePt t="3901" x="3273425" y="1593850"/>
          <p14:tracePt t="3909" x="3273425" y="1608138"/>
          <p14:tracePt t="3917" x="3273425" y="1622425"/>
          <p14:tracePt t="3925" x="3273425" y="1636713"/>
          <p14:tracePt t="3934" x="3273425" y="1651000"/>
          <p14:tracePt t="5030" x="3330575" y="1665288"/>
          <p14:tracePt t="5038" x="3414713" y="1665288"/>
          <p14:tracePt t="5046" x="3443288" y="1665288"/>
          <p14:tracePt t="5055" x="3457575" y="1665288"/>
          <p14:tracePt t="5070" x="3471863" y="1665288"/>
          <p14:tracePt t="5078" x="3486150" y="1665288"/>
          <p14:tracePt t="5086" x="3527425" y="1665288"/>
          <p14:tracePt t="5094" x="3541713" y="1693863"/>
          <p14:tracePt t="5101" x="3613150" y="1735138"/>
          <p14:tracePt t="5110" x="3640138" y="1749425"/>
          <p14:tracePt t="5117" x="3654425" y="1778000"/>
          <p14:tracePt t="5127" x="3683000" y="1778000"/>
          <p14:tracePt t="5134" x="3697288" y="1792288"/>
          <p14:tracePt t="5142" x="3711575" y="1806575"/>
          <p14:tracePt t="5215" x="3711575" y="1820863"/>
          <p14:tracePt t="5223" x="3711575" y="1835150"/>
          <p14:tracePt t="5231" x="3711575" y="1847850"/>
          <p14:tracePt t="5247" x="3711575" y="1876425"/>
          <p14:tracePt t="5254" x="3654425" y="1919288"/>
          <p14:tracePt t="5262" x="3625850" y="1919288"/>
          <p14:tracePt t="5269" x="3556000" y="1947863"/>
          <p14:tracePt t="5278" x="3498850" y="1962150"/>
          <p14:tracePt t="5287" x="3429000" y="1962150"/>
          <p14:tracePt t="5295" x="3344863" y="1962150"/>
          <p14:tracePt t="5303" x="3287713" y="1962150"/>
          <p14:tracePt t="5311" x="3217863" y="1962150"/>
          <p14:tracePt t="5318" x="3132138" y="1962150"/>
          <p14:tracePt t="5326" x="3090863" y="1947863"/>
          <p14:tracePt t="5334" x="3005138" y="1933575"/>
          <p14:tracePt t="5343" x="2963863" y="1905000"/>
          <p14:tracePt t="5351" x="2878138" y="1890713"/>
          <p14:tracePt t="5359" x="2836863" y="1862138"/>
          <p14:tracePt t="5367" x="2751138" y="1847850"/>
          <p14:tracePt t="5374" x="2709863" y="1835150"/>
          <p14:tracePt t="5382" x="2667000" y="1820863"/>
          <p14:tracePt t="5390" x="2568575" y="1778000"/>
          <p14:tracePt t="5398" x="2525713" y="1749425"/>
          <p14:tracePt t="5407" x="2441575" y="1749425"/>
          <p14:tracePt t="5415" x="2328863" y="1720850"/>
          <p14:tracePt t="5423" x="2243138" y="1693863"/>
          <p14:tracePt t="5431" x="2173288" y="1693863"/>
          <p14:tracePt t="5438" x="2074863" y="1665288"/>
          <p14:tracePt t="5446" x="2017713" y="1665288"/>
          <p14:tracePt t="5454" x="1933575" y="1651000"/>
          <p14:tracePt t="5463" x="1847850" y="1651000"/>
          <p14:tracePt t="5471" x="1820863" y="1636713"/>
          <p14:tracePt t="5479" x="1792288" y="1622425"/>
          <p14:tracePt t="5494" x="1749425" y="1622425"/>
          <p14:tracePt t="5503" x="1735138" y="1622425"/>
          <p14:tracePt t="5511" x="1708150" y="1622425"/>
          <p14:tracePt t="5527" x="1665288" y="1622425"/>
          <p14:tracePt t="5543" x="1608138" y="1622425"/>
          <p14:tracePt t="5551" x="1552575" y="1622425"/>
          <p14:tracePt t="5558" x="1524000" y="1622425"/>
          <p14:tracePt t="5565" x="1466850" y="1622425"/>
          <p14:tracePt t="5575" x="1368425" y="1622425"/>
          <p14:tracePt t="5583" x="1298575" y="1622425"/>
          <p14:tracePt t="5591" x="1200150" y="1622425"/>
          <p14:tracePt t="5599" x="1128713" y="1622425"/>
          <p14:tracePt t="5607" x="1044575" y="1622425"/>
          <p14:tracePt t="5614" x="1001713" y="1622425"/>
          <p14:tracePt t="5622" x="973138" y="1622425"/>
          <p14:tracePt t="5630" x="958850" y="1622425"/>
          <p14:tracePt t="5639" x="931863" y="1622425"/>
          <p14:tracePt t="5647" x="917575" y="1622425"/>
          <p14:tracePt t="5695" x="903288" y="1622425"/>
          <p14:tracePt t="5783" x="889000" y="1636713"/>
          <p14:tracePt t="5799" x="889000" y="1665288"/>
          <p14:tracePt t="5814" x="889000" y="1693863"/>
          <p14:tracePt t="5831" x="903288" y="1708150"/>
          <p14:tracePt t="5839" x="931863" y="1720850"/>
          <p14:tracePt t="5847" x="973138" y="1749425"/>
          <p14:tracePt t="5855" x="1030288" y="1763713"/>
          <p14:tracePt t="5863" x="1085850" y="1778000"/>
          <p14:tracePt t="5870" x="1157288" y="1806575"/>
          <p14:tracePt t="5878" x="1185863" y="1820863"/>
          <p14:tracePt t="5887" x="1212850" y="1820863"/>
          <p14:tracePt t="5895" x="1255713" y="1820863"/>
          <p14:tracePt t="5903" x="1270000" y="1820863"/>
          <p14:tracePt t="5911" x="1284288" y="1820863"/>
          <p14:tracePt t="5919" x="1298575" y="1820863"/>
          <p14:tracePt t="5934" x="1339850" y="1820863"/>
          <p14:tracePt t="5951" x="1368425" y="1820863"/>
          <p14:tracePt t="5967" x="1382713" y="1820863"/>
          <p14:tracePt t="5975" x="1411288" y="1820863"/>
          <p14:tracePt t="5982" x="1425575" y="1820863"/>
          <p14:tracePt t="5999" x="1439863" y="1820863"/>
          <p14:tracePt t="6007" x="1466850" y="1820863"/>
          <p14:tracePt t="6015" x="1495425" y="1820863"/>
          <p14:tracePt t="6023" x="1509713" y="1820863"/>
          <p14:tracePt t="6072" x="1524000" y="1820863"/>
          <p14:tracePt t="6078" x="1538288" y="1806575"/>
          <p14:tracePt t="6095" x="1566863" y="1806575"/>
          <p14:tracePt t="6182" x="1593850" y="1792288"/>
          <p14:tracePt t="6191" x="1622425" y="1792288"/>
          <p14:tracePt t="6199" x="1665288" y="1763713"/>
          <p14:tracePt t="6207" x="1708150" y="1749425"/>
          <p14:tracePt t="6215" x="1792288" y="1735138"/>
          <p14:tracePt t="6223" x="1862138" y="1708150"/>
          <p14:tracePt t="6230" x="1890713" y="1708150"/>
          <p14:tracePt t="6238" x="1947863" y="1708150"/>
          <p14:tracePt t="6246" x="1974850" y="1693863"/>
          <p14:tracePt t="6255" x="2003425" y="1693863"/>
          <p14:tracePt t="6263" x="2017713" y="1693863"/>
          <p14:tracePt t="6271" x="2060575" y="1693863"/>
          <p14:tracePt t="6279" x="2101850" y="1693863"/>
          <p14:tracePt t="6287" x="2159000" y="1693863"/>
          <p14:tracePt t="6294" x="2187575" y="1693863"/>
          <p14:tracePt t="6302" x="2228850" y="1693863"/>
          <p14:tracePt t="6311" x="2286000" y="1693863"/>
          <p14:tracePt t="6319" x="2314575" y="1693863"/>
          <p14:tracePt t="6327" x="2355850" y="1693863"/>
          <p14:tracePt t="6335" x="2398713" y="1693863"/>
          <p14:tracePt t="6345" x="2455863" y="1693863"/>
          <p14:tracePt t="6351" x="2482850" y="1693863"/>
          <p14:tracePt t="6358" x="2511425" y="1693863"/>
          <p14:tracePt t="6366" x="2540000" y="1693863"/>
          <p14:tracePt t="6375" x="2554288" y="1693863"/>
          <p14:tracePt t="6383" x="2568575" y="1693863"/>
          <p14:tracePt t="6399" x="2582863" y="1693863"/>
          <p14:tracePt t="6431" x="2597150" y="1693863"/>
          <p14:tracePt t="6543" x="2597150" y="1708150"/>
          <p14:tracePt t="6558" x="2582863" y="1720850"/>
          <p14:tracePt t="6583" x="2568575" y="1720850"/>
          <p14:tracePt t="6591" x="2554288" y="1735138"/>
          <p14:tracePt t="6606" x="2540000" y="1735138"/>
          <p14:tracePt t="6615" x="2525713" y="1735138"/>
          <p14:tracePt t="6639" x="2511425" y="1749425"/>
          <p14:tracePt t="6679" x="2497138" y="1749425"/>
          <p14:tracePt t="6831" x="2470150" y="1749425"/>
          <p14:tracePt t="6839" x="2455863" y="1749425"/>
          <p14:tracePt t="6862" x="2441575" y="1749425"/>
          <p14:tracePt t="6871" x="2413000" y="1749425"/>
          <p14:tracePt t="6879" x="2398713" y="1749425"/>
          <p14:tracePt t="6927" x="2384425" y="1749425"/>
          <p14:tracePt t="6935" x="2370138" y="1749425"/>
          <p14:tracePt t="6942" x="2355850" y="1749425"/>
          <p14:tracePt t="6952" x="2343150" y="1749425"/>
          <p14:tracePt t="6960" x="2314575" y="1749425"/>
          <p14:tracePt t="6967" x="2286000" y="1749425"/>
          <p14:tracePt t="8000" x="2271713" y="1749425"/>
          <p14:tracePt t="8008" x="2271713" y="1735138"/>
          <p14:tracePt t="8015" x="2286000" y="1735138"/>
          <p14:tracePt t="8024" x="2300288" y="1735138"/>
          <p14:tracePt t="8032" x="2314575" y="1735138"/>
          <p14:tracePt t="8040" x="2343150" y="1735138"/>
          <p14:tracePt t="8048" x="2370138" y="1720850"/>
          <p14:tracePt t="8056" x="2398713" y="1720850"/>
          <p14:tracePt t="8064" x="2427288" y="1693863"/>
          <p14:tracePt t="8080" x="2455863" y="1693863"/>
          <p14:tracePt t="8352" x="2398713" y="1693863"/>
          <p14:tracePt t="8368" x="2370138" y="1693863"/>
          <p14:tracePt t="8376" x="2355850" y="1693863"/>
          <p14:tracePt t="8392" x="2343150" y="1693863"/>
          <p14:tracePt t="8400" x="2300288" y="1693863"/>
          <p14:tracePt t="8416" x="2271713" y="1708150"/>
          <p14:tracePt t="8432" x="2257425" y="1708150"/>
          <p14:tracePt t="8440" x="2228850" y="1708150"/>
          <p14:tracePt t="8456" x="2216150" y="1708150"/>
          <p14:tracePt t="8464" x="2201863" y="1708150"/>
          <p14:tracePt t="8632" x="2257425" y="1708150"/>
          <p14:tracePt t="8640" x="2286000" y="1708150"/>
          <p14:tracePt t="8648" x="2328863" y="1708150"/>
          <p14:tracePt t="8656" x="2398713" y="1708150"/>
          <p14:tracePt t="8664" x="2441575" y="1708150"/>
          <p14:tracePt t="8672" x="2511425" y="1708150"/>
          <p14:tracePt t="8680" x="2554288" y="1693863"/>
          <p14:tracePt t="8688" x="2597150" y="1693863"/>
          <p14:tracePt t="8696" x="2638425" y="1693863"/>
          <p14:tracePt t="8712" x="2652713" y="1693863"/>
          <p14:tracePt t="8720" x="2667000" y="1693863"/>
          <p14:tracePt t="8728" x="2681288" y="1693863"/>
          <p14:tracePt t="8752" x="2695575" y="1693863"/>
          <p14:tracePt t="8760" x="2709863" y="1693863"/>
          <p14:tracePt t="9160" x="2724150" y="1693863"/>
          <p14:tracePt t="9168" x="2794000" y="1720850"/>
          <p14:tracePt t="9176" x="2836863" y="1735138"/>
          <p14:tracePt t="9184" x="2878138" y="1778000"/>
          <p14:tracePt t="9192" x="2949575" y="1820863"/>
          <p14:tracePt t="9200" x="3048000" y="1862138"/>
          <p14:tracePt t="9208" x="3146425" y="1919288"/>
          <p14:tracePt t="9216" x="3244850" y="1933575"/>
          <p14:tracePt t="9224" x="3316288" y="1947863"/>
          <p14:tracePt t="9232" x="3344863" y="1947863"/>
          <p14:tracePt t="9240" x="3359150" y="1947863"/>
          <p14:tracePt t="9249" x="3386138" y="1962150"/>
          <p14:tracePt t="9256" x="3414713" y="1974850"/>
          <p14:tracePt t="9280" x="3429000" y="1989138"/>
          <p14:tracePt t="9297" x="3443288" y="1989138"/>
          <p14:tracePt t="9304" x="3498850" y="2003425"/>
          <p14:tracePt t="9312" x="3513138" y="2017713"/>
          <p14:tracePt t="9320" x="3541713" y="2017713"/>
          <p14:tracePt t="9328" x="3584575" y="2046288"/>
          <p14:tracePt t="9336" x="3613150" y="2060575"/>
          <p14:tracePt t="9344" x="3668713" y="2060575"/>
          <p14:tracePt t="9352" x="3711575" y="2074863"/>
          <p14:tracePt t="9360" x="3752850" y="2089150"/>
          <p14:tracePt t="9368" x="3810000" y="2089150"/>
          <p14:tracePt t="9376" x="3838575" y="2101850"/>
          <p14:tracePt t="9384" x="3867150" y="2116138"/>
          <p14:tracePt t="9392" x="3894138" y="2130425"/>
          <p14:tracePt t="9425" x="3908425" y="2130425"/>
          <p14:tracePt t="9448" x="3922713" y="2144713"/>
          <p14:tracePt t="9488" x="3937000" y="2159000"/>
          <p14:tracePt t="10008" x="3937000" y="2173288"/>
          <p14:tracePt t="10050" x="3922713" y="2187575"/>
          <p14:tracePt t="10073" x="3908425" y="2187575"/>
          <p14:tracePt t="10089" x="3908425" y="2201863"/>
          <p14:tracePt t="10096" x="3908425" y="2228850"/>
          <p14:tracePt t="10105" x="3879850" y="2228850"/>
          <p14:tracePt t="10113" x="3879850" y="2271713"/>
          <p14:tracePt t="10120" x="3867150" y="2314575"/>
          <p14:tracePt t="10129" x="3867150" y="2343150"/>
          <p14:tracePt t="10137" x="3838575" y="2355850"/>
          <p14:tracePt t="10144" x="3838575" y="2398713"/>
          <p14:tracePt t="10153" x="3838575" y="2455863"/>
          <p14:tracePt t="10160" x="3838575" y="2497138"/>
          <p14:tracePt t="10169" x="3824288" y="2511425"/>
          <p14:tracePt t="10177" x="3810000" y="2540000"/>
          <p14:tracePt t="10193" x="3810000" y="2568575"/>
          <p14:tracePt t="10202" x="3795713" y="2597150"/>
          <p14:tracePt t="10217" x="3795713" y="2609850"/>
          <p14:tracePt t="10225" x="3795713" y="2652713"/>
          <p14:tracePt t="10241" x="3795713" y="2681288"/>
          <p14:tracePt t="10249" x="3767138" y="2765425"/>
          <p14:tracePt t="10257" x="3752850" y="2808288"/>
          <p14:tracePt t="10264" x="3752850" y="2851150"/>
          <p14:tracePt t="10273" x="3752850" y="2892425"/>
          <p14:tracePt t="10280" x="3740150" y="2949575"/>
          <p14:tracePt t="10289" x="3725863" y="2963863"/>
          <p14:tracePt t="10297" x="3725863" y="2990850"/>
          <p14:tracePt t="10304" x="3725863" y="3005138"/>
          <p14:tracePt t="10313" x="3725863" y="3019425"/>
          <p14:tracePt t="10721" x="3697288" y="3019425"/>
          <p14:tracePt t="10729" x="3697288" y="2963863"/>
          <p14:tracePt t="10737" x="3697288" y="2921000"/>
          <p14:tracePt t="10745" x="3697288" y="2851150"/>
          <p14:tracePt t="10753" x="3697288" y="2808288"/>
          <p14:tracePt t="10761" x="3697288" y="2779713"/>
          <p14:tracePt t="10770" x="3683000" y="2709863"/>
          <p14:tracePt t="10777" x="3668713" y="2681288"/>
          <p14:tracePt t="10785" x="3654425" y="2638425"/>
          <p14:tracePt t="10793" x="3654425" y="2597150"/>
          <p14:tracePt t="10802" x="3640138" y="2568575"/>
          <p14:tracePt t="10809" x="3625850" y="2511425"/>
          <p14:tracePt t="10817" x="3598863" y="2455863"/>
          <p14:tracePt t="10826" x="3584575" y="2413000"/>
          <p14:tracePt t="10833" x="3584575" y="2398713"/>
          <p14:tracePt t="10841" x="3556000" y="2328863"/>
          <p14:tracePt t="10849" x="3541713" y="2300288"/>
          <p14:tracePt t="10857" x="3527425" y="2257425"/>
          <p14:tracePt t="10865" x="3498850" y="2216150"/>
          <p14:tracePt t="10873" x="3471863" y="2187575"/>
          <p14:tracePt t="10881" x="3471863" y="2144713"/>
          <p14:tracePt t="10890" x="3429000" y="2101850"/>
          <p14:tracePt t="10897" x="3429000" y="2074863"/>
          <p14:tracePt t="10905" x="3386138" y="2032000"/>
          <p14:tracePt t="10913" x="3371850" y="2003425"/>
          <p14:tracePt t="10921" x="3359150" y="1974850"/>
          <p14:tracePt t="10929" x="3359150" y="1962150"/>
          <p14:tracePt t="10937" x="3344863" y="1933575"/>
          <p14:tracePt t="10946" x="3330575" y="1933575"/>
          <p14:tracePt t="10954" x="3330575" y="1919288"/>
          <p14:tracePt t="10961" x="3302000" y="1919288"/>
          <p14:tracePt t="10969" x="3273425" y="1890713"/>
          <p14:tracePt t="10977" x="3259138" y="1890713"/>
          <p14:tracePt t="10985" x="3244850" y="1876425"/>
          <p14:tracePt t="10993" x="3217863" y="1862138"/>
          <p14:tracePt t="11010" x="3203575" y="1847850"/>
          <p14:tracePt t="11017" x="3175000" y="1847850"/>
          <p14:tracePt t="11025" x="3160713" y="1847850"/>
          <p14:tracePt t="11033" x="3105150" y="1835150"/>
          <p14:tracePt t="11041" x="3076575" y="1806575"/>
          <p14:tracePt t="11049" x="3019425" y="1792288"/>
          <p14:tracePt t="11057" x="2949575" y="1763713"/>
          <p14:tracePt t="11066" x="2863850" y="1720850"/>
          <p14:tracePt t="11074" x="2779713" y="1708150"/>
          <p14:tracePt t="11081" x="2709863" y="1679575"/>
          <p14:tracePt t="11089" x="2609850" y="1651000"/>
          <p14:tracePt t="11097" x="2582863" y="1651000"/>
          <p14:tracePt t="11105" x="2540000" y="1636713"/>
          <p14:tracePt t="11113" x="2482850" y="1593850"/>
          <p14:tracePt t="11121" x="2455863" y="1593850"/>
          <p14:tracePt t="11138" x="2441575" y="1593850"/>
          <p14:tracePt t="11170" x="2441575" y="1581150"/>
          <p14:tracePt t="11241" x="2441575" y="1566863"/>
          <p14:tracePt t="11250" x="2470150" y="1552575"/>
          <p14:tracePt t="11258" x="2482850" y="1552575"/>
          <p14:tracePt t="11266" x="2511425" y="1538288"/>
          <p14:tracePt t="11273" x="2554288" y="1538288"/>
          <p14:tracePt t="11281" x="2568575" y="1538288"/>
          <p14:tracePt t="11289" x="2609850" y="1538288"/>
          <p14:tracePt t="11297" x="2667000" y="1538288"/>
          <p14:tracePt t="11305" x="2736850" y="1538288"/>
          <p14:tracePt t="11313" x="2794000" y="1538288"/>
          <p14:tracePt t="11322" x="2892425" y="1552575"/>
          <p14:tracePt t="11330" x="2935288" y="1581150"/>
          <p14:tracePt t="11337" x="2978150" y="1608138"/>
          <p14:tracePt t="11345" x="3005138" y="1651000"/>
          <p14:tracePt t="11353" x="3033713" y="1679575"/>
          <p14:tracePt t="11361" x="3090863" y="1720850"/>
          <p14:tracePt t="11369" x="3146425" y="1876425"/>
          <p14:tracePt t="11377" x="3189288" y="1947863"/>
          <p14:tracePt t="11386" x="3217863" y="2060575"/>
          <p14:tracePt t="11394" x="3232150" y="2173288"/>
          <p14:tracePt t="11401" x="3259138" y="2243138"/>
          <p14:tracePt t="11409" x="3273425" y="2370138"/>
          <p14:tracePt t="11417" x="3273425" y="2413000"/>
          <p14:tracePt t="11425" x="3273425" y="2470150"/>
          <p14:tracePt t="11433" x="3273425" y="2540000"/>
          <p14:tracePt t="11442" x="3273425" y="2582863"/>
          <p14:tracePt t="11450" x="3273425" y="2597150"/>
          <p14:tracePt t="11457" x="3273425" y="2624138"/>
          <p14:tracePt t="11465" x="3273425" y="2638425"/>
          <p14:tracePt t="11497" x="3273425" y="2652713"/>
          <p14:tracePt t="11505" x="3273425" y="2624138"/>
          <p14:tracePt t="11513" x="3287713" y="2582863"/>
          <p14:tracePt t="11521" x="3344863" y="2441575"/>
          <p14:tracePt t="11529" x="3400425" y="2384425"/>
          <p14:tracePt t="11537" x="3414713" y="2384425"/>
          <p14:tracePt t="11818" x="3443288" y="2398713"/>
          <p14:tracePt t="11825" x="3471863" y="2427288"/>
          <p14:tracePt t="11961" x="3486150" y="2441575"/>
          <p14:tracePt t="11969" x="3498850" y="2470150"/>
          <p14:tracePt t="11977" x="3527425" y="2497138"/>
          <p14:tracePt t="11994" x="3541713" y="2525713"/>
          <p14:tracePt t="12002" x="3570288" y="2554288"/>
          <p14:tracePt t="12009" x="3570288" y="2582863"/>
          <p14:tracePt t="12017" x="3598863" y="2624138"/>
          <p14:tracePt t="12025" x="3613150" y="2652713"/>
          <p14:tracePt t="12033" x="3640138" y="2695575"/>
          <p14:tracePt t="12041" x="3654425" y="2736850"/>
          <p14:tracePt t="12050" x="3683000" y="2794000"/>
          <p14:tracePt t="12058" x="3683000" y="2949575"/>
          <p14:tracePt t="12065" x="3683000" y="3048000"/>
          <p14:tracePt t="12073" x="3683000" y="3160713"/>
          <p14:tracePt t="12081" x="3683000" y="3244850"/>
          <p14:tracePt t="12089" x="3683000" y="3344863"/>
          <p14:tracePt t="12097" x="3668713" y="3457575"/>
          <p14:tracePt t="12106" x="3654425" y="3598863"/>
          <p14:tracePt t="12114" x="3654425" y="3683000"/>
          <p14:tracePt t="12122" x="3625850" y="3867150"/>
          <p14:tracePt t="12129" x="3598863" y="3965575"/>
          <p14:tracePt t="12137" x="3584575" y="4092575"/>
          <p14:tracePt t="12145" x="3556000" y="4233863"/>
          <p14:tracePt t="12153" x="3471863" y="4459288"/>
          <p14:tracePt t="12162" x="3386138" y="4756150"/>
          <p14:tracePt t="12170" x="3316288" y="5137150"/>
          <p14:tracePt t="12178" x="3175000" y="5559425"/>
          <p14:tracePt t="12185" x="3090863" y="5715000"/>
          <p14:tracePt t="12193" x="3005138" y="5870575"/>
          <p14:tracePt t="12201" x="2836863" y="6138863"/>
          <p14:tracePt t="12209" x="2724150" y="6491288"/>
          <p14:tracePt t="12217" x="2624138" y="6773863"/>
          <p14:tracePt t="23985" x="8113713" y="4684713"/>
          <p14:tracePt t="23999" x="8099425" y="4684713"/>
          <p14:tracePt t="24007" x="8085138" y="4684713"/>
          <p14:tracePt t="24015" x="8043863" y="4684713"/>
          <p14:tracePt t="24023" x="8015288" y="4684713"/>
          <p14:tracePt t="24032" x="7943850" y="4699000"/>
          <p14:tracePt t="24040" x="7902575" y="4713288"/>
          <p14:tracePt t="24047" x="7845425" y="4713288"/>
          <p14:tracePt t="24055" x="7747000" y="4727575"/>
          <p14:tracePt t="24063" x="7689850" y="4741863"/>
          <p14:tracePt t="24071" x="7591425" y="4756150"/>
          <p14:tracePt t="24079" x="7550150" y="4756150"/>
          <p14:tracePt t="24087" x="7478713" y="4756150"/>
          <p14:tracePt t="24096" x="7450138" y="4756150"/>
          <p14:tracePt t="24104" x="7394575" y="4756150"/>
          <p14:tracePt t="24111" x="7380288" y="4756150"/>
          <p14:tracePt t="24119" x="7366000" y="4756150"/>
          <p14:tracePt t="24127" x="7351713" y="4756150"/>
          <p14:tracePt t="24144" x="7323138" y="4756150"/>
          <p14:tracePt t="24224" x="7323138" y="4741863"/>
          <p14:tracePt t="24248" x="7323138" y="4727575"/>
          <p14:tracePt t="24264" x="7323138" y="4699000"/>
          <p14:tracePt t="24279" x="7337425" y="4699000"/>
          <p14:tracePt t="24287" x="7351713" y="4684713"/>
          <p14:tracePt t="24295" x="7366000" y="4670425"/>
          <p14:tracePt t="24303" x="7380288" y="4670425"/>
          <p14:tracePt t="24328" x="7408863" y="4670425"/>
          <p14:tracePt t="24383" x="7423150" y="4670425"/>
          <p14:tracePt t="24415" x="7435850" y="4670425"/>
          <p14:tracePt t="24432" x="7464425" y="4670425"/>
          <p14:tracePt t="24440" x="7493000" y="4670425"/>
          <p14:tracePt t="24447" x="7507288" y="4670425"/>
          <p14:tracePt t="24455" x="7535863" y="4670425"/>
          <p14:tracePt t="24463" x="7577138" y="4670425"/>
          <p14:tracePt t="24479" x="7605713" y="4670425"/>
          <p14:tracePt t="24511" x="7620000" y="4684713"/>
          <p14:tracePt t="24536" x="7620000" y="4699000"/>
          <p14:tracePt t="24543" x="7591425" y="4756150"/>
          <p14:tracePt t="24551" x="7507288" y="4840288"/>
          <p14:tracePt t="24559" x="7435850" y="4924425"/>
          <p14:tracePt t="24567" x="7380288" y="4995863"/>
          <p14:tracePt t="24575" x="7351713" y="5022850"/>
          <p14:tracePt t="24584" x="7296150" y="5065713"/>
          <p14:tracePt t="24592" x="7281863" y="5094288"/>
          <p14:tracePt t="24600" x="7253288" y="5108575"/>
          <p14:tracePt t="24607" x="7224713" y="5122863"/>
          <p14:tracePt t="24615" x="7210425" y="5137150"/>
          <p14:tracePt t="24623" x="7196138" y="5137150"/>
          <p14:tracePt t="24631" x="7181850" y="5149850"/>
          <p14:tracePt t="24640" x="7169150" y="5149850"/>
          <p14:tracePt t="24648" x="7154863" y="5164138"/>
          <p14:tracePt t="24656" x="7112000" y="5164138"/>
          <p14:tracePt t="24663" x="7069138" y="5164138"/>
          <p14:tracePt t="24671" x="7013575" y="5164138"/>
          <p14:tracePt t="24679" x="6927850" y="5164138"/>
          <p14:tracePt t="24687" x="6886575" y="5164138"/>
          <p14:tracePt t="24695" x="6773863" y="5164138"/>
          <p14:tracePt t="24704" x="6688138" y="5164138"/>
          <p14:tracePt t="24712" x="6575425" y="5164138"/>
          <p14:tracePt t="24720" x="6491288" y="5178425"/>
          <p14:tracePt t="24727" x="6434138" y="5178425"/>
          <p14:tracePt t="24736" x="6419850" y="5178425"/>
          <p14:tracePt t="24743" x="6392863" y="5178425"/>
          <p14:tracePt t="24751" x="6378575" y="5178425"/>
          <p14:tracePt t="24792" x="6364288" y="5178425"/>
          <p14:tracePt t="24808" x="6350000" y="5178425"/>
          <p14:tracePt t="24815" x="6335713" y="5178425"/>
          <p14:tracePt t="24823" x="6321425" y="5178425"/>
          <p14:tracePt t="24831" x="6280150" y="5178425"/>
          <p14:tracePt t="24839" x="6251575" y="5178425"/>
          <p14:tracePt t="24847" x="6194425" y="5164138"/>
          <p14:tracePt t="24856" x="6124575" y="5137150"/>
          <p14:tracePt t="24865" x="6053138" y="5137150"/>
          <p14:tracePt t="24872" x="5969000" y="5122863"/>
          <p14:tracePt t="24879" x="5926138" y="5122863"/>
          <p14:tracePt t="24887" x="5842000" y="5094288"/>
          <p14:tracePt t="24895" x="5813425" y="5080000"/>
          <p14:tracePt t="24903" x="5757863" y="5080000"/>
          <p14:tracePt t="24912" x="5715000" y="5065713"/>
          <p14:tracePt t="24920" x="5686425" y="5051425"/>
          <p14:tracePt t="24928" x="5657850" y="5037138"/>
          <p14:tracePt t="24936" x="5645150" y="5022850"/>
          <p14:tracePt t="24960" x="5616575" y="5010150"/>
          <p14:tracePt t="26120" x="5616575" y="4995863"/>
          <p14:tracePt t="26744" x="5630863" y="4995863"/>
          <p14:tracePt t="27249" x="5645150" y="4967288"/>
          <p14:tracePt t="27352" x="5630863" y="4967288"/>
          <p14:tracePt t="27360" x="5518150" y="4967288"/>
          <p14:tracePt t="27369" x="5432425" y="4967288"/>
          <p14:tracePt t="27377" x="5264150" y="4981575"/>
          <p14:tracePt t="27385" x="5094288" y="4981575"/>
          <p14:tracePt t="27393" x="4924425" y="4981575"/>
          <p14:tracePt t="27401" x="4699000" y="4981575"/>
          <p14:tracePt t="27409" x="4487863" y="4981575"/>
          <p14:tracePt t="27416" x="4303713" y="4981575"/>
          <p14:tracePt t="27425" x="4133850" y="4967288"/>
          <p14:tracePt t="27433" x="3965575" y="4953000"/>
          <p14:tracePt t="27441" x="3824288" y="4924425"/>
          <p14:tracePt t="27449" x="3711575" y="4895850"/>
          <p14:tracePt t="27457" x="3640138" y="4895850"/>
          <p14:tracePt t="27465" x="3584575" y="4883150"/>
          <p14:tracePt t="27473" x="3527425" y="4868863"/>
          <p14:tracePt t="27480" x="3471863" y="4854575"/>
          <p14:tracePt t="27489" x="3386138" y="4826000"/>
          <p14:tracePt t="27497" x="3344863" y="4797425"/>
          <p14:tracePt t="27505" x="3302000" y="4797425"/>
          <p14:tracePt t="27513" x="3259138" y="4783138"/>
          <p14:tracePt t="27521" x="3189288" y="4768850"/>
          <p14:tracePt t="27530" x="3175000" y="4756150"/>
          <p14:tracePt t="27536" x="3146425" y="4741863"/>
          <p14:tracePt t="27545" x="3090863" y="4699000"/>
          <p14:tracePt t="27553" x="3062288" y="4684713"/>
          <p14:tracePt t="27561" x="3033713" y="4656138"/>
          <p14:tracePt t="27569" x="2990850" y="4641850"/>
          <p14:tracePt t="27577" x="2963863" y="4641850"/>
          <p14:tracePt t="27585" x="2935288" y="4641850"/>
          <p14:tracePt t="27593" x="2892425" y="4629150"/>
          <p14:tracePt t="27601" x="2863850" y="4614863"/>
          <p14:tracePt t="27609" x="2822575" y="4614863"/>
          <p14:tracePt t="27618" x="2794000" y="4614863"/>
          <p14:tracePt t="27625" x="2724150" y="4586288"/>
          <p14:tracePt t="27633" x="2681288" y="4586288"/>
          <p14:tracePt t="27642" x="2597150" y="4572000"/>
          <p14:tracePt t="27649" x="2540000" y="4557713"/>
          <p14:tracePt t="27657" x="2455863" y="4543425"/>
          <p14:tracePt t="27664" x="2355850" y="4543425"/>
          <p14:tracePt t="27673" x="2286000" y="4543425"/>
          <p14:tracePt t="27681" x="2173288" y="4543425"/>
          <p14:tracePt t="27689" x="2074863" y="4543425"/>
          <p14:tracePt t="27697" x="1974850" y="4543425"/>
          <p14:tracePt t="27705" x="1919288" y="4543425"/>
          <p14:tracePt t="27713" x="1847850" y="4543425"/>
          <p14:tracePt t="27720" x="1792288" y="4543425"/>
          <p14:tracePt t="27729" x="1763713" y="4543425"/>
          <p14:tracePt t="27737" x="1735138" y="4543425"/>
          <p14:tracePt t="27753" x="1708150" y="4543425"/>
          <p14:tracePt t="27761" x="1693863" y="4543425"/>
          <p14:tracePt t="27769" x="1679575" y="4529138"/>
          <p14:tracePt t="27777" x="1665288" y="4529138"/>
          <p14:tracePt t="27793" x="1651000" y="4529138"/>
          <p14:tracePt t="27801" x="1622425" y="4529138"/>
          <p14:tracePt t="27809" x="1608138" y="4529138"/>
          <p14:tracePt t="27817" x="1593850" y="4514850"/>
          <p14:tracePt t="27825" x="1566863" y="4514850"/>
          <p14:tracePt t="27833" x="1538288" y="4514850"/>
          <p14:tracePt t="27849" x="1524000" y="4502150"/>
          <p14:tracePt t="27857" x="1509713" y="4502150"/>
          <p14:tracePt t="27938" x="1509713" y="4487863"/>
          <p14:tracePt t="27953" x="1509713" y="4459288"/>
          <p14:tracePt t="27961" x="1538288" y="4416425"/>
          <p14:tracePt t="27969" x="1552575" y="4402138"/>
          <p14:tracePt t="27977" x="1581150" y="4375150"/>
          <p14:tracePt t="27985" x="1593850" y="4346575"/>
          <p14:tracePt t="27993" x="1636713" y="4318000"/>
          <p14:tracePt t="28001" x="1679575" y="4275138"/>
          <p14:tracePt t="28009" x="1735138" y="4248150"/>
          <p14:tracePt t="28017" x="1778000" y="4219575"/>
          <p14:tracePt t="28026" x="1862138" y="4205288"/>
          <p14:tracePt t="28034" x="1905000" y="4176713"/>
          <p14:tracePt t="28042" x="1974850" y="4148138"/>
          <p14:tracePt t="28049" x="2032000" y="4121150"/>
          <p14:tracePt t="28057" x="2130425" y="4092575"/>
          <p14:tracePt t="28065" x="2201863" y="4078288"/>
          <p14:tracePt t="28073" x="2257425" y="4078288"/>
          <p14:tracePt t="28081" x="2355850" y="4064000"/>
          <p14:tracePt t="28089" x="2455863" y="4049713"/>
          <p14:tracePt t="28097" x="2568575" y="4049713"/>
          <p14:tracePt t="28105" x="2638425" y="4049713"/>
          <p14:tracePt t="28114" x="2736850" y="4049713"/>
          <p14:tracePt t="28121" x="2822575" y="4049713"/>
          <p14:tracePt t="28129" x="2978150" y="4049713"/>
          <p14:tracePt t="28137" x="3090863" y="4049713"/>
          <p14:tracePt t="28145" x="3189288" y="4049713"/>
          <p14:tracePt t="28153" x="3217863" y="4049713"/>
          <p14:tracePt t="28161" x="3259138" y="4049713"/>
          <p14:tracePt t="28169" x="3287713" y="4064000"/>
          <p14:tracePt t="28177" x="3316288" y="4064000"/>
          <p14:tracePt t="28185" x="3330575" y="4092575"/>
          <p14:tracePt t="28193" x="3359150" y="4121150"/>
          <p14:tracePt t="28200" x="3386138" y="4133850"/>
          <p14:tracePt t="28210" x="3400425" y="4176713"/>
          <p14:tracePt t="28218" x="3414713" y="4205288"/>
          <p14:tracePt t="28225" x="3429000" y="4219575"/>
          <p14:tracePt t="28233" x="3429000" y="4248150"/>
          <p14:tracePt t="28242" x="3471863" y="4318000"/>
          <p14:tracePt t="28250" x="3486150" y="4332288"/>
          <p14:tracePt t="28258" x="3498850" y="4360863"/>
          <p14:tracePt t="28266" x="3513138" y="4387850"/>
          <p14:tracePt t="28273" x="3527425" y="4402138"/>
          <p14:tracePt t="28282" x="3527425" y="4430713"/>
          <p14:tracePt t="28290" x="3541713" y="4445000"/>
          <p14:tracePt t="28298" x="3541713" y="4459288"/>
          <p14:tracePt t="28306" x="3541713" y="4473575"/>
          <p14:tracePt t="28314" x="3541713" y="4487863"/>
          <p14:tracePt t="28321" x="3541713" y="4502150"/>
          <p14:tracePt t="28346" x="3541713" y="4514850"/>
          <p14:tracePt t="28354" x="3541713" y="4529138"/>
          <p14:tracePt t="28370" x="3513138" y="4557713"/>
          <p14:tracePt t="28377" x="3471863" y="4572000"/>
          <p14:tracePt t="28386" x="3443288" y="4586288"/>
          <p14:tracePt t="28394" x="3386138" y="4641850"/>
          <p14:tracePt t="28402" x="3359150" y="4641850"/>
          <p14:tracePt t="28410" x="3259138" y="4670425"/>
          <p14:tracePt t="28418" x="3189288" y="4670425"/>
          <p14:tracePt t="28426" x="3062288" y="4699000"/>
          <p14:tracePt t="28434" x="2921000" y="4741863"/>
          <p14:tracePt t="28442" x="2779713" y="4741863"/>
          <p14:tracePt t="28450" x="2652713" y="4768850"/>
          <p14:tracePt t="28458" x="2511425" y="4768850"/>
          <p14:tracePt t="28466" x="2384425" y="4783138"/>
          <p14:tracePt t="28474" x="2271713" y="4783138"/>
          <p14:tracePt t="28482" x="2173288" y="4783138"/>
          <p14:tracePt t="28490" x="2074863" y="4783138"/>
          <p14:tracePt t="28498" x="2032000" y="4783138"/>
          <p14:tracePt t="28506" x="1989138" y="4783138"/>
          <p14:tracePt t="28522" x="1962150" y="4783138"/>
          <p14:tracePt t="28530" x="1947863" y="4783138"/>
          <p14:tracePt t="28538" x="1919288" y="4783138"/>
          <p14:tracePt t="28546" x="1919288" y="4768850"/>
          <p14:tracePt t="28554" x="1905000" y="4768850"/>
          <p14:tracePt t="28562" x="1876425" y="4756150"/>
          <p14:tracePt t="28578" x="1862138" y="4741863"/>
          <p14:tracePt t="28593" x="1847850" y="4727575"/>
          <p14:tracePt t="28610" x="1835150" y="4727575"/>
          <p14:tracePt t="28618" x="1820863" y="4713288"/>
          <p14:tracePt t="28634" x="1806575" y="4699000"/>
          <p14:tracePt t="28641" x="1806575" y="4684713"/>
          <p14:tracePt t="28658" x="1778000" y="4670425"/>
          <p14:tracePt t="28674" x="1778000" y="4656138"/>
          <p14:tracePt t="28690" x="1778000" y="4641850"/>
          <p14:tracePt t="28698" x="1763713" y="4641850"/>
          <p14:tracePt t="28738" x="1763713" y="4614863"/>
          <p14:tracePt t="28802" x="1763713" y="4600575"/>
          <p14:tracePt t="28810" x="1749425" y="4586288"/>
          <p14:tracePt t="28946" x="1749425" y="4572000"/>
          <p14:tracePt t="28994" x="1763713" y="4572000"/>
          <p14:tracePt t="29002" x="1778000" y="4572000"/>
          <p14:tracePt t="29122" x="1792288" y="4572000"/>
          <p14:tracePt t="29138" x="1792288" y="4586288"/>
          <p14:tracePt t="29146" x="1792288" y="4600575"/>
          <p14:tracePt t="29154" x="1792288" y="4629150"/>
          <p14:tracePt t="29162" x="1792288" y="4656138"/>
          <p14:tracePt t="29170" x="1792288" y="4670425"/>
          <p14:tracePt t="29178" x="1792288" y="4684713"/>
          <p14:tracePt t="29186" x="1792288" y="4727575"/>
          <p14:tracePt t="29194" x="1806575" y="4741863"/>
          <p14:tracePt t="29210" x="1847850" y="4756150"/>
          <p14:tracePt t="29226" x="1862138" y="4768850"/>
          <p14:tracePt t="29234" x="1905000" y="4797425"/>
          <p14:tracePt t="29242" x="1947863" y="4797425"/>
          <p14:tracePt t="29250" x="1989138" y="4811713"/>
          <p14:tracePt t="29258" x="2060575" y="4811713"/>
          <p14:tracePt t="29266" x="2159000" y="4811713"/>
          <p14:tracePt t="29274" x="2228850" y="4811713"/>
          <p14:tracePt t="29282" x="2370138" y="4811713"/>
          <p14:tracePt t="29290" x="2455863" y="4811713"/>
          <p14:tracePt t="29298" x="2582863" y="4811713"/>
          <p14:tracePt t="29306" x="2638425" y="4811713"/>
          <p14:tracePt t="29314" x="2695575" y="4811713"/>
          <p14:tracePt t="29322" x="2736850" y="4811713"/>
          <p14:tracePt t="29330" x="2751138" y="4811713"/>
          <p14:tracePt t="29450" x="2736850" y="4811713"/>
          <p14:tracePt t="29458" x="2709863" y="4811713"/>
          <p14:tracePt t="29466" x="2652713" y="4811713"/>
          <p14:tracePt t="29474" x="2609850" y="4811713"/>
          <p14:tracePt t="29482" x="2554288" y="4811713"/>
          <p14:tracePt t="29490" x="2525713" y="4811713"/>
          <p14:tracePt t="29498" x="2482850" y="4811713"/>
          <p14:tracePt t="29506" x="2441575" y="4811713"/>
          <p14:tracePt t="29514" x="2355850" y="4797425"/>
          <p14:tracePt t="29522" x="2343150" y="4797425"/>
          <p14:tracePt t="29530" x="2300288" y="4797425"/>
          <p14:tracePt t="29538" x="2257425" y="4797425"/>
          <p14:tracePt t="29546" x="2216150" y="4783138"/>
          <p14:tracePt t="29554" x="2187575" y="4783138"/>
          <p14:tracePt t="29562" x="2144713" y="4768850"/>
          <p14:tracePt t="29578" x="2116138" y="4756150"/>
          <p14:tracePt t="29594" x="2089150" y="4741863"/>
          <p14:tracePt t="29602" x="2074863" y="4741863"/>
          <p14:tracePt t="29618" x="2060575" y="4741863"/>
          <p14:tracePt t="29626" x="2060575" y="4727575"/>
          <p14:tracePt t="29634" x="2046288" y="4727575"/>
          <p14:tracePt t="29650" x="2032000" y="4727575"/>
          <p14:tracePt t="29666" x="2017713" y="4713288"/>
          <p14:tracePt t="29674" x="2003425" y="4713288"/>
          <p14:tracePt t="29690" x="1989138" y="4713288"/>
          <p14:tracePt t="29706" x="1989138" y="4699000"/>
          <p14:tracePt t="29770" x="2003425" y="4699000"/>
          <p14:tracePt t="29778" x="2046288" y="4684713"/>
          <p14:tracePt t="29786" x="2089150" y="4670425"/>
          <p14:tracePt t="29794" x="2159000" y="4670425"/>
          <p14:tracePt t="29802" x="2201863" y="4656138"/>
          <p14:tracePt t="29810" x="2257425" y="4641850"/>
          <p14:tracePt t="29818" x="2328863" y="4641850"/>
          <p14:tracePt t="29826" x="2427288" y="4614863"/>
          <p14:tracePt t="29834" x="2525713" y="4614863"/>
          <p14:tracePt t="29842" x="2624138" y="4586288"/>
          <p14:tracePt t="29850" x="2736850" y="4586288"/>
          <p14:tracePt t="29858" x="2836863" y="4586288"/>
          <p14:tracePt t="29866" x="2935288" y="4586288"/>
          <p14:tracePt t="29874" x="3005138" y="4586288"/>
          <p14:tracePt t="29882" x="3090863" y="4586288"/>
          <p14:tracePt t="29890" x="3160713" y="4586288"/>
          <p14:tracePt t="29898" x="3217863" y="4586288"/>
          <p14:tracePt t="29906" x="3273425" y="4586288"/>
          <p14:tracePt t="29914" x="3330575" y="4586288"/>
          <p14:tracePt t="29922" x="3371850" y="4586288"/>
          <p14:tracePt t="29930" x="3414713" y="4586288"/>
          <p14:tracePt t="29938" x="3443288" y="4586288"/>
          <p14:tracePt t="29946" x="3471863" y="4586288"/>
          <p14:tracePt t="30082" x="3443288" y="4586288"/>
          <p14:tracePt t="30090" x="3371850" y="4586288"/>
          <p14:tracePt t="30098" x="3344863" y="4586288"/>
          <p14:tracePt t="30106" x="3273425" y="4586288"/>
          <p14:tracePt t="30114" x="3217863" y="4586288"/>
          <p14:tracePt t="30122" x="3132138" y="4586288"/>
          <p14:tracePt t="30130" x="3019425" y="4586288"/>
          <p14:tracePt t="30138" x="2963863" y="4586288"/>
          <p14:tracePt t="30146" x="2863850" y="4586288"/>
          <p14:tracePt t="30154" x="2751138" y="4586288"/>
          <p14:tracePt t="30162" x="2667000" y="4586288"/>
          <p14:tracePt t="30170" x="2540000" y="4586288"/>
          <p14:tracePt t="30178" x="2470150" y="4586288"/>
          <p14:tracePt t="30186" x="2355850" y="4586288"/>
          <p14:tracePt t="30194" x="2286000" y="4586288"/>
          <p14:tracePt t="30202" x="2243138" y="4586288"/>
          <p14:tracePt t="30210" x="2187575" y="4586288"/>
          <p14:tracePt t="30218" x="2173288" y="4586288"/>
          <p14:tracePt t="30226" x="2159000" y="4586288"/>
          <p14:tracePt t="30234" x="2116138" y="4586288"/>
          <p14:tracePt t="30242" x="2089150" y="4586288"/>
          <p14:tracePt t="30250" x="2060575" y="4586288"/>
          <p14:tracePt t="30258" x="2017713" y="4586288"/>
          <p14:tracePt t="30266" x="1989138" y="4586288"/>
          <p14:tracePt t="30274" x="1962150" y="4586288"/>
          <p14:tracePt t="30282" x="1919288" y="4586288"/>
          <p14:tracePt t="30290" x="1905000" y="4586288"/>
          <p14:tracePt t="30298" x="1890713" y="4600575"/>
          <p14:tracePt t="30306" x="1862138" y="4600575"/>
          <p14:tracePt t="30314" x="1835150" y="4614863"/>
          <p14:tracePt t="30442" x="1847850" y="4614863"/>
          <p14:tracePt t="30450" x="1876425" y="4614863"/>
          <p14:tracePt t="30458" x="1933575" y="4614863"/>
          <p14:tracePt t="30466" x="1989138" y="4614863"/>
          <p14:tracePt t="30474" x="2089150" y="4614863"/>
          <p14:tracePt t="30482" x="2187575" y="4614863"/>
          <p14:tracePt t="30490" x="2343150" y="4614863"/>
          <p14:tracePt t="30498" x="2525713" y="4614863"/>
          <p14:tracePt t="30506" x="2724150" y="4614863"/>
          <p14:tracePt t="30514" x="2892425" y="4614863"/>
          <p14:tracePt t="30524" x="3076575" y="4614863"/>
          <p14:tracePt t="30530" x="3316288" y="4614863"/>
          <p14:tracePt t="30538" x="3457575" y="4629150"/>
          <p14:tracePt t="30546" x="3625850" y="4629150"/>
          <p14:tracePt t="30554" x="3781425" y="4641850"/>
          <p14:tracePt t="30562" x="3879850" y="4670425"/>
          <p14:tracePt t="30570" x="3979863" y="4670425"/>
          <p14:tracePt t="30579" x="3994150" y="4670425"/>
          <p14:tracePt t="30586" x="4006850" y="4670425"/>
          <p14:tracePt t="30955" x="4049713" y="4670425"/>
          <p14:tracePt t="30963" x="4148138" y="4670425"/>
          <p14:tracePt t="30971" x="4219575" y="4670425"/>
          <p14:tracePt t="30979" x="4318000" y="4670425"/>
          <p14:tracePt t="30987" x="4402138" y="4670425"/>
          <p14:tracePt t="30995" x="4487863" y="4670425"/>
          <p14:tracePt t="31002" x="4614863" y="4670425"/>
          <p14:tracePt t="31011" x="4713288" y="4656138"/>
          <p14:tracePt t="31020" x="4783138" y="4656138"/>
          <p14:tracePt t="31027" x="4840288" y="4656138"/>
          <p14:tracePt t="31035" x="4924425" y="4656138"/>
          <p14:tracePt t="31043" x="4995863" y="4656138"/>
          <p14:tracePt t="31051" x="5037138" y="4656138"/>
          <p14:tracePt t="31059" x="5080000" y="4656138"/>
          <p14:tracePt t="31067" x="5108575" y="4656138"/>
          <p14:tracePt t="31076" x="5108575" y="4670425"/>
          <p14:tracePt t="31083" x="5137150" y="4699000"/>
          <p14:tracePt t="31099" x="5149850" y="4713288"/>
          <p14:tracePt t="31107" x="5164138" y="4727575"/>
          <p14:tracePt t="31115" x="5164138" y="4741863"/>
          <p14:tracePt t="31139" x="5164138" y="4756150"/>
          <p14:tracePt t="31147" x="5164138" y="4768850"/>
          <p14:tracePt t="31163" x="5149850" y="4797425"/>
          <p14:tracePt t="31171" x="5122863" y="4797425"/>
          <p14:tracePt t="31180" x="5065713" y="4811713"/>
          <p14:tracePt t="31187" x="5022850" y="4826000"/>
          <p14:tracePt t="31195" x="4953000" y="4854575"/>
          <p14:tracePt t="31203" x="4854575" y="4854575"/>
          <p14:tracePt t="31211" x="4741863" y="4854575"/>
          <p14:tracePt t="31219" x="4586288" y="4868863"/>
          <p14:tracePt t="31227" x="4430713" y="4868863"/>
          <p14:tracePt t="31235" x="4260850" y="4868863"/>
          <p14:tracePt t="31244" x="4078288" y="4868863"/>
          <p14:tracePt t="31251" x="3852863" y="4868863"/>
          <p14:tracePt t="31259" x="3654425" y="4868863"/>
          <p14:tracePt t="31267" x="3414713" y="4868863"/>
          <p14:tracePt t="31275" x="3217863" y="4868863"/>
          <p14:tracePt t="31283" x="2990850" y="4868863"/>
          <p14:tracePt t="31291" x="2779713" y="4868863"/>
          <p14:tracePt t="31300" x="2554288" y="4868863"/>
          <p14:tracePt t="31308" x="2355850" y="4868863"/>
          <p14:tracePt t="31315" x="2187575" y="4868863"/>
          <p14:tracePt t="31323" x="2046288" y="4868863"/>
          <p14:tracePt t="31331" x="1962150" y="4868863"/>
          <p14:tracePt t="31339" x="1876425" y="4868863"/>
          <p14:tracePt t="31347" x="1820863" y="4868863"/>
          <p14:tracePt t="31356" x="1792288" y="4868863"/>
          <p14:tracePt t="31364" x="1778000" y="4868863"/>
          <p14:tracePt t="31387" x="1763713" y="4868863"/>
          <p14:tracePt t="31419" x="1735138" y="4868863"/>
          <p14:tracePt t="31435" x="1708150" y="4868863"/>
          <p14:tracePt t="31451" x="1693863" y="4868863"/>
          <p14:tracePt t="31467" x="1679575" y="4868863"/>
          <p14:tracePt t="31611" x="1763713" y="4868863"/>
          <p14:tracePt t="31620" x="1974850" y="4895850"/>
          <p14:tracePt t="31628" x="2300288" y="4924425"/>
          <p14:tracePt t="31635" x="2638425" y="4924425"/>
          <p14:tracePt t="31643" x="2808288" y="4924425"/>
          <p14:tracePt t="31651" x="2963863" y="4924425"/>
          <p14:tracePt t="31659" x="3090863" y="4924425"/>
          <p14:tracePt t="31667" x="3189288" y="4924425"/>
          <p14:tracePt t="31675" x="3259138" y="4924425"/>
          <p14:tracePt t="31684" x="3287713" y="4924425"/>
          <p14:tracePt t="31691" x="3371850" y="4924425"/>
          <p14:tracePt t="31699" x="3400425" y="4924425"/>
          <p14:tracePt t="31707" x="3443288" y="4924425"/>
          <p14:tracePt t="31715" x="3498850" y="4924425"/>
          <p14:tracePt t="31723" x="3527425" y="4895850"/>
          <p14:tracePt t="31731" x="3570288" y="4883150"/>
          <p14:tracePt t="31740" x="3598863" y="4883150"/>
          <p14:tracePt t="31748" x="3640138" y="4854575"/>
          <p14:tracePt t="31755" x="3654425" y="4854575"/>
          <p14:tracePt t="31763" x="3668713" y="4854575"/>
          <p14:tracePt t="31771" x="3697288" y="4840288"/>
          <p14:tracePt t="31867" x="3683000" y="4840288"/>
          <p14:tracePt t="31875" x="3613150" y="4840288"/>
          <p14:tracePt t="31883" x="3584575" y="4840288"/>
          <p14:tracePt t="31891" x="3513138" y="4840288"/>
          <p14:tracePt t="31899" x="3457575" y="4840288"/>
          <p14:tracePt t="31908" x="3359150" y="4840288"/>
          <p14:tracePt t="31915" x="3232150" y="4840288"/>
          <p14:tracePt t="31923" x="3132138" y="4840288"/>
          <p14:tracePt t="31931" x="3019425" y="4840288"/>
          <p14:tracePt t="31939" x="2892425" y="4840288"/>
          <p14:tracePt t="31947" x="2794000" y="4840288"/>
          <p14:tracePt t="31955" x="2695575" y="4840288"/>
          <p14:tracePt t="31964" x="2638425" y="4826000"/>
          <p14:tracePt t="31972" x="2568575" y="4826000"/>
          <p14:tracePt t="31980" x="2497138" y="4811713"/>
          <p14:tracePt t="31988" x="2427288" y="4797425"/>
          <p14:tracePt t="31996" x="2355850" y="4783138"/>
          <p14:tracePt t="32004" x="2300288" y="4783138"/>
          <p14:tracePt t="32012" x="2243138" y="4783138"/>
          <p14:tracePt t="32020" x="2216150" y="4783138"/>
          <p14:tracePt t="32028" x="2159000" y="4768850"/>
          <p14:tracePt t="32036" x="2130425" y="4768850"/>
          <p14:tracePt t="32043" x="2101850" y="4756150"/>
          <p14:tracePt t="32051" x="2060575" y="4756150"/>
          <p14:tracePt t="32059" x="2032000" y="4756150"/>
          <p14:tracePt t="32067" x="2017713" y="4756150"/>
          <p14:tracePt t="32171" x="2017713" y="4741863"/>
          <p14:tracePt t="32179" x="2046288" y="4741863"/>
          <p14:tracePt t="32188" x="2101850" y="4727575"/>
          <p14:tracePt t="32196" x="2187575" y="4727575"/>
          <p14:tracePt t="32203" x="2286000" y="4699000"/>
          <p14:tracePt t="32211" x="2413000" y="4670425"/>
          <p14:tracePt t="32219" x="2511425" y="4641850"/>
          <p14:tracePt t="32227" x="2709863" y="4629150"/>
          <p14:tracePt t="32235" x="2878138" y="4629150"/>
          <p14:tracePt t="32244" x="3019425" y="4614863"/>
          <p14:tracePt t="32252" x="3175000" y="4614863"/>
          <p14:tracePt t="32260" x="3287713" y="4614863"/>
          <p14:tracePt t="32267" x="3386138" y="4614863"/>
          <p14:tracePt t="32275" x="3498850" y="4614863"/>
          <p14:tracePt t="32283" x="3556000" y="4600575"/>
          <p14:tracePt t="32291" x="3625850" y="4600575"/>
          <p14:tracePt t="32299" x="3668713" y="4600575"/>
          <p14:tracePt t="32308" x="3725863" y="4600575"/>
          <p14:tracePt t="32316" x="3752850" y="4600575"/>
          <p14:tracePt t="32323" x="3767138" y="4600575"/>
          <p14:tracePt t="32331" x="3781425" y="4600575"/>
          <p14:tracePt t="32467" x="3767138" y="4600575"/>
          <p14:tracePt t="32475" x="3740150" y="4600575"/>
          <p14:tracePt t="32483" x="3683000" y="4600575"/>
          <p14:tracePt t="32491" x="3640138" y="4600575"/>
          <p14:tracePt t="32500" x="3598863" y="4600575"/>
          <p14:tracePt t="32508" x="3527425" y="4600575"/>
          <p14:tracePt t="32515" x="3457575" y="4600575"/>
          <p14:tracePt t="32523" x="3359150" y="4600575"/>
          <p14:tracePt t="32531" x="3259138" y="4600575"/>
          <p14:tracePt t="32539" x="3189288" y="4600575"/>
          <p14:tracePt t="32547" x="3105150" y="4600575"/>
          <p14:tracePt t="32556" x="3062288" y="4600575"/>
          <p14:tracePt t="32564" x="2963863" y="4600575"/>
          <p14:tracePt t="32573" x="2921000" y="4600575"/>
          <p14:tracePt t="32579" x="2863850" y="4600575"/>
          <p14:tracePt t="32587" x="2822575" y="4600575"/>
          <p14:tracePt t="32595" x="2779713" y="4600575"/>
          <p14:tracePt t="32603" x="2724150" y="4600575"/>
          <p14:tracePt t="32611" x="2709863" y="4600575"/>
          <p14:tracePt t="32620" x="2667000" y="4600575"/>
          <p14:tracePt t="32628" x="2624138" y="4600575"/>
          <p14:tracePt t="32636" x="2609850" y="4600575"/>
          <p14:tracePt t="32643" x="2582863" y="4600575"/>
          <p14:tracePt t="32755" x="2597150" y="4600575"/>
          <p14:tracePt t="32763" x="2638425" y="4600575"/>
          <p14:tracePt t="32771" x="2709863" y="4600575"/>
          <p14:tracePt t="32780" x="2822575" y="4600575"/>
          <p14:tracePt t="32790" x="2963863" y="4600575"/>
          <p14:tracePt t="32796" x="3117850" y="4600575"/>
          <p14:tracePt t="32803" x="3302000" y="4586288"/>
          <p14:tracePt t="32811" x="3471863" y="4543425"/>
          <p14:tracePt t="32819" x="3683000" y="4529138"/>
          <p14:tracePt t="32828" x="3879850" y="4514850"/>
          <p14:tracePt t="32835" x="4092575" y="4487863"/>
          <p14:tracePt t="32844" x="4248150" y="4473575"/>
          <p14:tracePt t="32852" x="4430713" y="4445000"/>
          <p14:tracePt t="32859" x="4543425" y="4445000"/>
          <p14:tracePt t="32867" x="4629150" y="4445000"/>
          <p14:tracePt t="32876" x="4670425" y="4445000"/>
          <p14:tracePt t="32883" x="4699000" y="4445000"/>
          <p14:tracePt t="32891" x="4727575" y="4445000"/>
          <p14:tracePt t="32900" x="4741863" y="4445000"/>
          <p14:tracePt t="32908" x="4768850" y="4445000"/>
          <p14:tracePt t="32923" x="4783138" y="4445000"/>
          <p14:tracePt t="32931" x="4783138" y="4459288"/>
          <p14:tracePt t="32939" x="4840288" y="4502150"/>
          <p14:tracePt t="32947" x="4868863" y="4514850"/>
          <p14:tracePt t="32956" x="4883150" y="4529138"/>
          <p14:tracePt t="32964" x="4938713" y="4586288"/>
          <p14:tracePt t="32973" x="4995863" y="4629150"/>
          <p14:tracePt t="32980" x="5065713" y="4670425"/>
          <p14:tracePt t="32987" x="5108575" y="4699000"/>
          <p14:tracePt t="32995" x="5207000" y="4741863"/>
          <p14:tracePt t="33003" x="5291138" y="4756150"/>
          <p14:tracePt t="33012" x="5391150" y="4783138"/>
          <p14:tracePt t="33020" x="5489575" y="4797425"/>
          <p14:tracePt t="33028" x="5588000" y="4811713"/>
          <p14:tracePt t="33037" x="5686425" y="4840288"/>
          <p14:tracePt t="33043" x="5757863" y="4840288"/>
          <p14:tracePt t="33051" x="5799138" y="4840288"/>
          <p14:tracePt t="33059" x="5856288" y="4840288"/>
          <p14:tracePt t="33068" x="5899150" y="4840288"/>
          <p14:tracePt t="33075" x="5911850" y="4840288"/>
          <p14:tracePt t="33092" x="5940425" y="4840288"/>
          <p14:tracePt t="33203" x="5884863" y="4840288"/>
          <p14:tracePt t="33211" x="5842000" y="4840288"/>
          <p14:tracePt t="33219" x="5743575" y="4840288"/>
          <p14:tracePt t="33230" x="5657850" y="4840288"/>
          <p14:tracePt t="33238" x="5518150" y="4840288"/>
          <p14:tracePt t="33251" x="5207000" y="4826000"/>
          <p14:tracePt t="33259" x="5051425" y="4811713"/>
          <p14:tracePt t="33268" x="4895850" y="4797425"/>
          <p14:tracePt t="33276" x="4768850" y="4783138"/>
          <p14:tracePt t="33284" x="4614863" y="4768850"/>
          <p14:tracePt t="33293" x="4430713" y="4741863"/>
          <p14:tracePt t="33301" x="4275138" y="4713288"/>
          <p14:tracePt t="33307" x="4106863" y="4713288"/>
          <p14:tracePt t="33316" x="3937000" y="4713288"/>
          <p14:tracePt t="33323" x="3824288" y="4670425"/>
          <p14:tracePt t="33332" x="3740150" y="4670425"/>
          <p14:tracePt t="33341" x="3654425" y="4670425"/>
          <p14:tracePt t="33349" x="3556000" y="4641850"/>
          <p14:tracePt t="33356" x="3513138" y="4641850"/>
          <p14:tracePt t="33365" x="3457575" y="4629150"/>
          <p14:tracePt t="33372" x="3414713" y="4629150"/>
          <p14:tracePt t="33380" x="3386138" y="4629150"/>
          <p14:tracePt t="33388" x="3344863" y="4629150"/>
          <p14:tracePt t="33405" x="3302000" y="4629150"/>
          <p14:tracePt t="33412" x="3273425" y="4600575"/>
          <p14:tracePt t="33428" x="3244850" y="4600575"/>
          <p14:tracePt t="33461" x="3232150" y="4600575"/>
          <p14:tracePt t="33485" x="3189288" y="4614863"/>
          <p14:tracePt t="33493" x="3189288" y="4629150"/>
          <p14:tracePt t="33501" x="3189288" y="4656138"/>
          <p14:tracePt t="33508" x="3189288" y="4670425"/>
          <p14:tracePt t="33516" x="3189288" y="4713288"/>
          <p14:tracePt t="33532" x="3189288" y="4727575"/>
          <p14:tracePt t="33541" x="3189288" y="4756150"/>
          <p14:tracePt t="33549" x="3203575" y="4783138"/>
          <p14:tracePt t="33556" x="3232150" y="4797425"/>
          <p14:tracePt t="33565" x="3316288" y="4840288"/>
          <p14:tracePt t="33572" x="3359150" y="4854575"/>
          <p14:tracePt t="33580" x="3457575" y="4883150"/>
          <p14:tracePt t="33588" x="3556000" y="4895850"/>
          <p14:tracePt t="33597" x="3625850" y="4910138"/>
          <p14:tracePt t="33605" x="3725863" y="4910138"/>
          <p14:tracePt t="33613" x="3824288" y="4910138"/>
          <p14:tracePt t="33621" x="3867150" y="4910138"/>
          <p14:tracePt t="33629" x="3937000" y="4910138"/>
          <p14:tracePt t="33636" x="3965575" y="4910138"/>
          <p14:tracePt t="33644" x="4006850" y="4924425"/>
          <p14:tracePt t="33652" x="4035425" y="4924425"/>
          <p14:tracePt t="33661" x="4064000" y="4924425"/>
          <p14:tracePt t="33669" x="4106863" y="4924425"/>
          <p14:tracePt t="33677" x="4121150" y="4924425"/>
          <p14:tracePt t="33685" x="4148138" y="4924425"/>
          <p14:tracePt t="33692" x="4176713" y="4924425"/>
          <p14:tracePt t="33700" x="4205288" y="4924425"/>
          <p14:tracePt t="33716" x="4233863" y="4924425"/>
          <p14:tracePt t="33725" x="4275138" y="4924425"/>
          <p14:tracePt t="33733" x="4303713" y="4924425"/>
          <p14:tracePt t="33749" x="4332288" y="4910138"/>
          <p14:tracePt t="33757" x="4346575" y="4895850"/>
          <p14:tracePt t="33845" x="4318000" y="4895850"/>
          <p14:tracePt t="33853" x="4248150" y="4910138"/>
          <p14:tracePt t="33861" x="4205288" y="4938713"/>
          <p14:tracePt t="33868" x="4121150" y="4981575"/>
          <p14:tracePt t="33876" x="4078288" y="4995863"/>
          <p14:tracePt t="33884" x="4021138" y="4995863"/>
          <p14:tracePt t="33893" x="3979863" y="5022850"/>
          <p14:tracePt t="33901" x="3879850" y="5037138"/>
          <p14:tracePt t="33909" x="3810000" y="5051425"/>
          <p14:tracePt t="33917" x="3752850" y="5065713"/>
          <p14:tracePt t="33925" x="3654425" y="5080000"/>
          <p14:tracePt t="33932" x="3556000" y="5094288"/>
          <p14:tracePt t="33940" x="3443288" y="5108575"/>
          <p14:tracePt t="33948" x="3344863" y="5108575"/>
          <p14:tracePt t="33957" x="3244850" y="5122863"/>
          <p14:tracePt t="33965" x="3160713" y="5122863"/>
          <p14:tracePt t="33973" x="3048000" y="5122863"/>
          <p14:tracePt t="33981" x="2990850" y="5122863"/>
          <p14:tracePt t="33988" x="2906713" y="5122863"/>
          <p14:tracePt t="33996" x="2822575" y="5108575"/>
          <p14:tracePt t="34004" x="2779713" y="5080000"/>
          <p14:tracePt t="34013" x="2765425" y="5065713"/>
          <p14:tracePt t="34021" x="2695575" y="5022850"/>
          <p14:tracePt t="34029" x="2667000" y="4995863"/>
          <p14:tracePt t="34037" x="2624138" y="4953000"/>
          <p14:tracePt t="34045" x="2609850" y="4953000"/>
          <p14:tracePt t="34052" x="2568575" y="4924425"/>
          <p14:tracePt t="34060" x="2568575" y="4910138"/>
          <p14:tracePt t="34068" x="2540000" y="4895850"/>
          <p14:tracePt t="34085" x="2511425" y="4868863"/>
          <p14:tracePt t="34196" x="2511425" y="4854575"/>
          <p14:tracePt t="35102" x="2511425" y="4826000"/>
          <p14:tracePt t="35109" x="2554288" y="4783138"/>
          <p14:tracePt t="35117" x="2582863" y="4768850"/>
          <p14:tracePt t="35125" x="2638425" y="4756150"/>
          <p14:tracePt t="35134" x="2695575" y="4727575"/>
          <p14:tracePt t="35140" x="2709863" y="4727575"/>
          <p14:tracePt t="35149" x="2736850" y="4727575"/>
          <p14:tracePt t="35157" x="2779713" y="4699000"/>
          <p14:tracePt t="35165" x="2794000" y="4699000"/>
          <p14:tracePt t="35181" x="2836863" y="4699000"/>
          <p14:tracePt t="35189" x="2836863" y="4684713"/>
          <p14:tracePt t="35196" x="2863850" y="4684713"/>
          <p14:tracePt t="35205" x="2878138" y="4684713"/>
          <p14:tracePt t="35213" x="2935288" y="4684713"/>
          <p14:tracePt t="35222" x="2963863" y="4684713"/>
          <p14:tracePt t="35230" x="3005138" y="4684713"/>
          <p14:tracePt t="35237" x="3062288" y="4684713"/>
          <p14:tracePt t="35245" x="3117850" y="4684713"/>
          <p14:tracePt t="35253" x="3203575" y="4684713"/>
          <p14:tracePt t="35260" x="3287713" y="4713288"/>
          <p14:tracePt t="35269" x="3344863" y="4713288"/>
          <p14:tracePt t="35277" x="3429000" y="4756150"/>
          <p14:tracePt t="35285" x="3513138" y="4797425"/>
          <p14:tracePt t="35293" x="3556000" y="4854575"/>
          <p14:tracePt t="35301" x="3625850" y="4895850"/>
          <p14:tracePt t="35309" x="3683000" y="4938713"/>
          <p14:tracePt t="35317" x="3725863" y="4981575"/>
          <p14:tracePt t="35324" x="3752850" y="4995863"/>
          <p14:tracePt t="35333" x="3781425" y="5080000"/>
          <p14:tracePt t="35341" x="3810000" y="5108575"/>
          <p14:tracePt t="35350" x="3824288" y="5149850"/>
          <p14:tracePt t="35357" x="3838575" y="5178425"/>
          <p14:tracePt t="35365" x="3838575" y="5207000"/>
          <p14:tracePt t="35373" x="3838575" y="5249863"/>
          <p14:tracePt t="35380" x="3838575" y="5291138"/>
          <p14:tracePt t="35389" x="3838575" y="5305425"/>
          <p14:tracePt t="35398" x="3838575" y="5319713"/>
          <p14:tracePt t="35405" x="3838575" y="5334000"/>
          <p14:tracePt t="35413" x="3838575" y="5348288"/>
          <p14:tracePt t="35421" x="3838575" y="5362575"/>
          <p14:tracePt t="35429" x="3838575" y="5376863"/>
          <p14:tracePt t="35438" x="3824288" y="5403850"/>
          <p14:tracePt t="35444" x="3810000" y="5418138"/>
          <p14:tracePt t="35453" x="3795713" y="5432425"/>
          <p14:tracePt t="35461" x="3752850" y="5461000"/>
          <p14:tracePt t="35469" x="3711575" y="5489575"/>
          <p14:tracePt t="35477" x="3683000" y="5518150"/>
          <p14:tracePt t="35485" x="3654425" y="5530850"/>
          <p14:tracePt t="35493" x="3584575" y="5559425"/>
          <p14:tracePt t="35500" x="3513138" y="5602288"/>
          <p14:tracePt t="35508" x="3486150" y="5616575"/>
          <p14:tracePt t="35517" x="3443288" y="5645150"/>
          <p14:tracePt t="35525" x="3359150" y="5686425"/>
          <p14:tracePt t="35533" x="3330575" y="5715000"/>
          <p14:tracePt t="35541" x="3287713" y="5715000"/>
          <p14:tracePt t="35549" x="3189288" y="5729288"/>
          <p14:tracePt t="35557" x="3160713" y="5757863"/>
          <p14:tracePt t="35564" x="3146425" y="5757863"/>
          <p14:tracePt t="35574" x="3132138" y="5757863"/>
          <p14:tracePt t="35582" x="3105150" y="5772150"/>
          <p14:tracePt t="35589" x="3062288" y="5784850"/>
          <p14:tracePt t="35597" x="3048000" y="5784850"/>
          <p14:tracePt t="35605" x="2990850" y="5799138"/>
          <p14:tracePt t="35613" x="2949575" y="5799138"/>
          <p14:tracePt t="35620" x="2892425" y="5799138"/>
          <p14:tracePt t="35628" x="2836863" y="5799138"/>
          <p14:tracePt t="35638" x="2751138" y="5799138"/>
          <p14:tracePt t="35646" x="2681288" y="5799138"/>
          <p14:tracePt t="35653" x="2624138" y="5799138"/>
          <p14:tracePt t="35661" x="2525713" y="5799138"/>
          <p14:tracePt t="35670" x="2427288" y="5799138"/>
          <p14:tracePt t="35677" x="2370138" y="5799138"/>
          <p14:tracePt t="35684" x="2286000" y="5799138"/>
          <p14:tracePt t="35693" x="2201863" y="5799138"/>
          <p14:tracePt t="35701" x="2144713" y="5799138"/>
          <p14:tracePt t="35710" x="2101850" y="5799138"/>
          <p14:tracePt t="35718" x="2074863" y="5799138"/>
          <p14:tracePt t="35725" x="2060575" y="5799138"/>
          <p14:tracePt t="35733" x="2046288" y="5799138"/>
          <p14:tracePt t="35741" x="2032000" y="5799138"/>
          <p14:tracePt t="35757" x="2017713" y="5799138"/>
          <p14:tracePt t="35773" x="2003425" y="5799138"/>
          <p14:tracePt t="35789" x="1989138" y="5799138"/>
          <p14:tracePt t="35798" x="1947863" y="5799138"/>
          <p14:tracePt t="35806" x="1919288" y="5799138"/>
          <p14:tracePt t="35814" x="1890713" y="5799138"/>
          <p14:tracePt t="35821" x="1835150" y="5799138"/>
          <p14:tracePt t="35830" x="1778000" y="5799138"/>
          <p14:tracePt t="35838" x="1708150" y="5813425"/>
          <p14:tracePt t="35846" x="1693863" y="5813425"/>
          <p14:tracePt t="35853" x="1651000" y="5827713"/>
          <p14:tracePt t="35862" x="1636713" y="5827713"/>
          <p14:tracePt t="35870" x="1622425" y="5827713"/>
          <p14:tracePt t="35877" x="1608138" y="5827713"/>
          <p14:tracePt t="35894" x="1593850" y="5827713"/>
          <p14:tracePt t="35926" x="1593850" y="5842000"/>
          <p14:tracePt t="35942" x="1566863" y="5842000"/>
          <p14:tracePt t="35950" x="1552575" y="5856288"/>
          <p14:tracePt t="35990" x="1538288" y="5856288"/>
          <p14:tracePt t="36134" x="1581150" y="5856288"/>
          <p14:tracePt t="36142" x="1593850" y="5856288"/>
          <p14:tracePt t="36150" x="1622425" y="5856288"/>
          <p14:tracePt t="36158" x="1679575" y="5856288"/>
          <p14:tracePt t="36166" x="1720850" y="5856288"/>
          <p14:tracePt t="36174" x="1763713" y="5856288"/>
          <p14:tracePt t="36182" x="1806575" y="5870575"/>
          <p14:tracePt t="36190" x="1820863" y="5870575"/>
          <p14:tracePt t="36198" x="1862138" y="5870575"/>
          <p14:tracePt t="36206" x="1905000" y="5870575"/>
          <p14:tracePt t="36246" x="2159000" y="5870575"/>
          <p14:tracePt t="36254" x="2201863" y="5870575"/>
          <p14:tracePt t="36262" x="2243138" y="5870575"/>
          <p14:tracePt t="36270" x="2286000" y="5870575"/>
          <p14:tracePt t="36278" x="2343150" y="5870575"/>
          <p14:tracePt t="36286" x="2370138" y="5870575"/>
          <p14:tracePt t="36294" x="2398713" y="5870575"/>
          <p14:tracePt t="36302" x="2441575" y="5870575"/>
          <p14:tracePt t="36311" x="2455863" y="5870575"/>
          <p14:tracePt t="36320" x="2482850" y="5870575"/>
          <p14:tracePt t="36326" x="2525713" y="5870575"/>
          <p14:tracePt t="36341" x="2554288" y="5870575"/>
          <p14:tracePt t="36350" x="2568575" y="5870575"/>
          <p14:tracePt t="36358" x="2582863" y="5870575"/>
          <p14:tracePt t="36367" x="2597150" y="5870575"/>
          <p14:tracePt t="36374" x="2609850" y="5870575"/>
          <p14:tracePt t="36606" x="2597150" y="5870575"/>
          <p14:tracePt t="36614" x="2568575" y="5870575"/>
          <p14:tracePt t="36622" x="2554288" y="5870575"/>
          <p14:tracePt t="36630" x="2525713" y="5870575"/>
          <p14:tracePt t="36654" x="2511425" y="5870575"/>
          <p14:tracePt t="36671" x="2497138" y="5870575"/>
          <p14:tracePt t="36678" x="2482850" y="5870575"/>
          <p14:tracePt t="36686" x="2470150" y="5870575"/>
          <p14:tracePt t="36694" x="2427288" y="5870575"/>
          <p14:tracePt t="36710" x="2413000" y="5870575"/>
          <p14:tracePt t="36718" x="2384425" y="5870575"/>
          <p14:tracePt t="36734" x="2355850" y="5870575"/>
          <p14:tracePt t="36742" x="2343150" y="5870575"/>
          <p14:tracePt t="36782" x="2314575" y="5870575"/>
          <p14:tracePt t="36790" x="2257425" y="5870575"/>
          <p14:tracePt t="36798" x="2216150" y="5870575"/>
          <p14:tracePt t="36806" x="2173288" y="5870575"/>
          <p14:tracePt t="36814" x="2130425" y="5884863"/>
          <p14:tracePt t="36822" x="2074863" y="5884863"/>
          <p14:tracePt t="36830" x="2032000" y="5911850"/>
          <p14:tracePt t="36838" x="1974850" y="5911850"/>
          <p14:tracePt t="36854" x="1947863" y="5926138"/>
          <p14:tracePt t="36862" x="1919288" y="5940425"/>
          <p14:tracePt t="36870" x="1876425" y="5954713"/>
          <p14:tracePt t="36878" x="1862138" y="5969000"/>
          <p14:tracePt t="36886" x="1847850" y="5969000"/>
          <p14:tracePt t="36895" x="1835150" y="5983288"/>
          <p14:tracePt t="36902" x="1820863" y="5983288"/>
          <p14:tracePt t="36919" x="1806575" y="5983288"/>
          <p14:tracePt t="36927" x="1778000" y="5997575"/>
          <p14:tracePt t="36950" x="1763713" y="5997575"/>
          <p14:tracePt t="36958" x="1749425" y="5997575"/>
          <p14:tracePt t="36974" x="1735138" y="5997575"/>
          <p14:tracePt t="36982" x="1720850" y="5997575"/>
          <p14:tracePt t="36998" x="1693863" y="5997575"/>
          <p14:tracePt t="37030" x="1679575" y="5997575"/>
          <p14:tracePt t="37046" x="1636713" y="5997575"/>
          <p14:tracePt t="37054" x="1622425" y="5997575"/>
          <p14:tracePt t="37071" x="1608138" y="5969000"/>
          <p14:tracePt t="37086" x="1608138" y="5954713"/>
          <p14:tracePt t="37094" x="1608138" y="5940425"/>
          <p14:tracePt t="37166" x="1608138" y="5926138"/>
          <p14:tracePt t="37182" x="1636713" y="5926138"/>
          <p14:tracePt t="37190" x="1651000" y="5926138"/>
          <p14:tracePt t="37199" x="1720850" y="5926138"/>
          <p14:tracePt t="37206" x="1763713" y="5926138"/>
          <p14:tracePt t="37214" x="1847850" y="5926138"/>
          <p14:tracePt t="37222" x="1890713" y="5911850"/>
          <p14:tracePt t="37230" x="1933575" y="5911850"/>
          <p14:tracePt t="37238" x="1974850" y="5911850"/>
          <p14:tracePt t="37246" x="2003425" y="5911850"/>
          <p14:tracePt t="37254" x="2017713" y="5911850"/>
          <p14:tracePt t="37262" x="2032000" y="5911850"/>
          <p14:tracePt t="37270" x="2046288" y="5911850"/>
          <p14:tracePt t="37286" x="2060575" y="5911850"/>
          <p14:tracePt t="37294" x="2074863" y="5911850"/>
          <p14:tracePt t="37302" x="2089150" y="5911850"/>
          <p14:tracePt t="37334" x="2101850" y="5911850"/>
          <p14:tracePt t="37382" x="2101850" y="5926138"/>
          <p14:tracePt t="37414" x="2089150" y="5926138"/>
          <p14:tracePt t="37422" x="2060575" y="5926138"/>
          <p14:tracePt t="37430" x="2017713" y="5926138"/>
          <p14:tracePt t="37438" x="1989138" y="5926138"/>
          <p14:tracePt t="37446" x="1974850" y="5926138"/>
          <p14:tracePt t="37454" x="1933575" y="5926138"/>
          <p14:tracePt t="37462" x="1919288" y="5926138"/>
          <p14:tracePt t="37470" x="1890713" y="5926138"/>
          <p14:tracePt t="37478" x="1876425" y="5926138"/>
          <p14:tracePt t="37494" x="1847850" y="5926138"/>
          <p14:tracePt t="37502" x="1835150" y="5926138"/>
          <p14:tracePt t="37638" x="1890713" y="5926138"/>
          <p14:tracePt t="37646" x="1947863" y="5926138"/>
          <p14:tracePt t="37654" x="2017713" y="5926138"/>
          <p14:tracePt t="37662" x="2130425" y="5926138"/>
          <p14:tracePt t="37670" x="2216150" y="5926138"/>
          <p14:tracePt t="37678" x="2328863" y="5926138"/>
          <p14:tracePt t="37687" x="2482850" y="5926138"/>
          <p14:tracePt t="37694" x="2652713" y="5899150"/>
          <p14:tracePt t="37702" x="2808288" y="5884863"/>
          <p14:tracePt t="37710" x="2949575" y="5884863"/>
          <p14:tracePt t="37718" x="3090863" y="5884863"/>
          <p14:tracePt t="37726" x="3203575" y="5870575"/>
          <p14:tracePt t="37734" x="3259138" y="5870575"/>
          <p14:tracePt t="37742" x="3316288" y="5870575"/>
          <p14:tracePt t="37750" x="3359150" y="5870575"/>
          <p14:tracePt t="37758" x="3371850" y="5870575"/>
          <p14:tracePt t="37766" x="3386138" y="5870575"/>
          <p14:tracePt t="37774" x="3400425" y="5870575"/>
          <p14:tracePt t="37782" x="3414713" y="5870575"/>
          <p14:tracePt t="37934" x="3429000" y="5870575"/>
          <p14:tracePt t="38030" x="3414713" y="5870575"/>
          <p14:tracePt t="38038" x="3386138" y="5884863"/>
          <p14:tracePt t="38047" x="3344863" y="5899150"/>
          <p14:tracePt t="38054" x="3316288" y="5911850"/>
          <p14:tracePt t="38062" x="3259138" y="5940425"/>
          <p14:tracePt t="38070" x="3189288" y="5969000"/>
          <p14:tracePt t="38078" x="3090863" y="5983288"/>
          <p14:tracePt t="38087" x="3033713" y="5997575"/>
          <p14:tracePt t="38094" x="2935288" y="6011863"/>
          <p14:tracePt t="38102" x="2836863" y="6011863"/>
          <p14:tracePt t="38110" x="2751138" y="6026150"/>
          <p14:tracePt t="38119" x="2709863" y="6026150"/>
          <p14:tracePt t="38126" x="2652713" y="6026150"/>
          <p14:tracePt t="38134" x="2624138" y="6026150"/>
          <p14:tracePt t="38143" x="2597150" y="6026150"/>
          <p14:tracePt t="38150" x="2525713" y="6026150"/>
          <p14:tracePt t="38158" x="2511425" y="6026150"/>
          <p14:tracePt t="38167" x="2470150" y="6026150"/>
          <p14:tracePt t="38175" x="2427288" y="6026150"/>
          <p14:tracePt t="38182" x="2384425" y="6026150"/>
          <p14:tracePt t="38191" x="2343150" y="6026150"/>
          <p14:tracePt t="38200" x="2314575" y="6026150"/>
          <p14:tracePt t="38208" x="2243138" y="6026150"/>
          <p14:tracePt t="38216" x="2228850" y="6026150"/>
          <p14:tracePt t="38224" x="2216150" y="6026150"/>
          <p14:tracePt t="38232" x="2187575" y="6026150"/>
          <p14:tracePt t="38240" x="2173288" y="6026150"/>
          <p14:tracePt t="38248" x="2159000" y="6026150"/>
          <p14:tracePt t="38255" x="2144713" y="6026150"/>
          <p14:tracePt t="38278" x="2130425" y="6026150"/>
          <p14:tracePt t="38287" x="2116138" y="6026150"/>
          <p14:tracePt t="38295" x="2101850" y="6026150"/>
          <p14:tracePt t="38311" x="2089150" y="6026150"/>
          <p14:tracePt t="38367" x="2074863" y="6026150"/>
          <p14:tracePt t="38471" x="2101850" y="6011863"/>
          <p14:tracePt t="38479" x="2144713" y="5983288"/>
          <p14:tracePt t="38495" x="2201863" y="5969000"/>
          <p14:tracePt t="38503" x="2216150" y="5954713"/>
          <p14:tracePt t="38511" x="2243138" y="5954713"/>
          <p14:tracePt t="38519" x="2328863" y="5940425"/>
          <p14:tracePt t="38527" x="2355850" y="5940425"/>
          <p14:tracePt t="38535" x="2384425" y="5940425"/>
          <p14:tracePt t="38543" x="2413000" y="5940425"/>
          <p14:tracePt t="38551" x="2427288" y="5940425"/>
          <p14:tracePt t="38559" x="2455863" y="5940425"/>
          <p14:tracePt t="38567" x="2482850" y="5940425"/>
          <p14:tracePt t="38575" x="2497138" y="5940425"/>
          <p14:tracePt t="38583" x="2511425" y="5940425"/>
          <p14:tracePt t="38591" x="2525713" y="5940425"/>
          <p14:tracePt t="38608" x="2554288" y="5940425"/>
          <p14:tracePt t="38623" x="2568575" y="5940425"/>
          <p14:tracePt t="38647" x="2582863" y="5940425"/>
          <p14:tracePt t="38663" x="2597150" y="5940425"/>
          <p14:tracePt t="38671" x="2609850" y="5940425"/>
          <p14:tracePt t="38679" x="2638425" y="5940425"/>
          <p14:tracePt t="38695" x="2652713" y="5940425"/>
          <p14:tracePt t="38703" x="2667000" y="5940425"/>
          <p14:tracePt t="38719" x="2709863" y="5940425"/>
          <p14:tracePt t="38727" x="2724150" y="5940425"/>
          <p14:tracePt t="38735" x="2765425" y="5926138"/>
          <p14:tracePt t="38743" x="2808288" y="5926138"/>
          <p14:tracePt t="38751" x="2836863" y="5911850"/>
          <p14:tracePt t="38759" x="2851150" y="5911850"/>
          <p14:tracePt t="38767" x="2878138" y="5899150"/>
          <p14:tracePt t="38775" x="2906713" y="5899150"/>
          <p14:tracePt t="38784" x="2949575" y="5884863"/>
          <p14:tracePt t="38991" x="2921000" y="5884863"/>
          <p14:tracePt t="38999" x="2863850" y="5884863"/>
          <p14:tracePt t="39007" x="2822575" y="5884863"/>
          <p14:tracePt t="39015" x="2765425" y="5884863"/>
          <p14:tracePt t="39023" x="2681288" y="5884863"/>
          <p14:tracePt t="39032" x="2652713" y="5884863"/>
          <p14:tracePt t="39039" x="2582863" y="5884863"/>
          <p14:tracePt t="39047" x="2525713" y="5870575"/>
          <p14:tracePt t="39055" x="2470150" y="5870575"/>
          <p14:tracePt t="39063" x="2413000" y="5870575"/>
          <p14:tracePt t="39071" x="2328863" y="5856288"/>
          <p14:tracePt t="39079" x="2286000" y="5856288"/>
          <p14:tracePt t="39087" x="2243138" y="5856288"/>
          <p14:tracePt t="39095" x="2216150" y="5856288"/>
          <p14:tracePt t="39103" x="2173288" y="5856288"/>
          <p14:tracePt t="39111" x="2144713" y="5856288"/>
          <p14:tracePt t="39119" x="2130425" y="5856288"/>
          <p14:tracePt t="39128" x="2116138" y="5856288"/>
          <p14:tracePt t="39135" x="2074863" y="5856288"/>
          <p14:tracePt t="39319" x="2116138" y="5856288"/>
          <p14:tracePt t="39327" x="2201863" y="5856288"/>
          <p14:tracePt t="39335" x="2300288" y="5856288"/>
          <p14:tracePt t="39343" x="2384425" y="5856288"/>
          <p14:tracePt t="39351" x="2554288" y="5856288"/>
          <p14:tracePt t="39360" x="2695575" y="5856288"/>
          <p14:tracePt t="39367" x="2836863" y="5856288"/>
          <p14:tracePt t="39375" x="2949575" y="5856288"/>
          <p14:tracePt t="39383" x="3033713" y="5856288"/>
          <p14:tracePt t="39391" x="3090863" y="5856288"/>
          <p14:tracePt t="39399" x="3117850" y="5856288"/>
          <p14:tracePt t="39407" x="3160713" y="5856288"/>
          <p14:tracePt t="39767" x="3146425" y="5856288"/>
          <p14:tracePt t="39807" x="3132138" y="5856288"/>
          <p14:tracePt t="39815" x="3117850" y="5856288"/>
          <p14:tracePt t="39831" x="3090863" y="5856288"/>
          <p14:tracePt t="39840" x="3076575" y="5856288"/>
          <p14:tracePt t="39847" x="3062288" y="5856288"/>
          <p14:tracePt t="39871" x="3048000" y="5856288"/>
          <p14:tracePt t="39879" x="3019425" y="5856288"/>
          <p14:tracePt t="39895" x="3005138" y="5856288"/>
          <p14:tracePt t="39935" x="2990850" y="5856288"/>
          <p14:tracePt t="39951" x="2978150" y="5856288"/>
          <p14:tracePt t="39991" x="2949575" y="5856288"/>
          <p14:tracePt t="39999" x="2935288" y="5856288"/>
          <p14:tracePt t="40063" x="2921000" y="5856288"/>
          <p14:tracePt t="40112" x="2935288" y="5870575"/>
          <p14:tracePt t="40127" x="2963863" y="5870575"/>
          <p14:tracePt t="40136" x="2978150" y="5870575"/>
          <p14:tracePt t="40143" x="3019425" y="5870575"/>
          <p14:tracePt t="40151" x="3048000" y="5870575"/>
          <p14:tracePt t="40160" x="3062288" y="5870575"/>
          <p14:tracePt t="40168" x="3090863" y="5870575"/>
          <p14:tracePt t="40176" x="3132138" y="5870575"/>
          <p14:tracePt t="40183" x="3160713" y="5870575"/>
          <p14:tracePt t="40191" x="3175000" y="5870575"/>
          <p14:tracePt t="40199" x="3203575" y="5870575"/>
          <p14:tracePt t="40207" x="3217863" y="5870575"/>
          <p14:tracePt t="40224" x="3232150" y="5870575"/>
          <p14:tracePt t="40239" x="3244850" y="5870575"/>
          <p14:tracePt t="40247" x="3302000" y="5870575"/>
          <p14:tracePt t="40255" x="3316288" y="5870575"/>
          <p14:tracePt t="40263" x="3344863" y="5870575"/>
          <p14:tracePt t="40271" x="3386138" y="5856288"/>
          <p14:tracePt t="40280" x="3400425" y="5842000"/>
          <p14:tracePt t="40288" x="3429000" y="5842000"/>
          <p14:tracePt t="40296" x="3471863" y="5842000"/>
          <p14:tracePt t="40311" x="3486150" y="5842000"/>
          <p14:tracePt t="40319" x="3498850" y="5827713"/>
          <p14:tracePt t="40336" x="3541713" y="5827713"/>
          <p14:tracePt t="40344" x="3584575" y="5813425"/>
          <p14:tracePt t="40352" x="3598863" y="5813425"/>
          <p14:tracePt t="40359" x="3613150" y="5813425"/>
          <p14:tracePt t="40367" x="3697288" y="5784850"/>
          <p14:tracePt t="40375" x="3725863" y="5784850"/>
          <p14:tracePt t="40383" x="3781425" y="5757863"/>
          <p14:tracePt t="40392" x="3810000" y="5729288"/>
          <p14:tracePt t="40401" x="3894138" y="5715000"/>
          <p14:tracePt t="40407" x="3937000" y="5686425"/>
          <p14:tracePt t="40415" x="3994150" y="5657850"/>
          <p14:tracePt t="40423" x="4021138" y="5657850"/>
          <p14:tracePt t="40431" x="4064000" y="5630863"/>
          <p14:tracePt t="40440" x="4078288" y="5630863"/>
          <p14:tracePt t="40656" x="4064000" y="5630863"/>
          <p14:tracePt t="40671" x="4049713" y="5630863"/>
          <p14:tracePt t="40697" x="4035425" y="5630863"/>
          <p14:tracePt t="40703" x="4006850" y="5630863"/>
          <p14:tracePt t="40719" x="3979863" y="5645150"/>
          <p14:tracePt t="40737" x="3965575" y="5657850"/>
          <p14:tracePt t="40744" x="3951288" y="5672138"/>
          <p14:tracePt t="40761" x="3937000" y="5686425"/>
          <p14:tracePt t="40769" x="3922713" y="5686425"/>
          <p14:tracePt t="40800" x="3908425" y="5686425"/>
          <p14:tracePt t="40808" x="3894138" y="5700713"/>
          <p14:tracePt t="40816" x="3867150" y="5715000"/>
          <p14:tracePt t="40856" x="3852863" y="5715000"/>
          <p14:tracePt t="40864" x="3824288" y="5715000"/>
          <p14:tracePt t="40880" x="3810000" y="5715000"/>
          <p14:tracePt t="40888" x="3781425" y="5715000"/>
          <p14:tracePt t="40896" x="3767138" y="5715000"/>
          <p14:tracePt t="40904" x="3725863" y="5715000"/>
          <p14:tracePt t="40912" x="3697288" y="5729288"/>
          <p14:tracePt t="40921" x="3625850" y="5757863"/>
          <p14:tracePt t="40929" x="3570288" y="5757863"/>
          <p14:tracePt t="40937" x="3527425" y="5757863"/>
          <p14:tracePt t="40944" x="3486150" y="5757863"/>
          <p14:tracePt t="40952" x="3414713" y="5772150"/>
          <p14:tracePt t="40960" x="3371850" y="5772150"/>
          <p14:tracePt t="40968" x="3316288" y="5772150"/>
          <p14:tracePt t="40976" x="3273425" y="5784850"/>
          <p14:tracePt t="40985" x="3232150" y="5784850"/>
          <p14:tracePt t="40993" x="3189288" y="5784850"/>
          <p14:tracePt t="41001" x="3175000" y="5784850"/>
          <p14:tracePt t="41008" x="3132138" y="5784850"/>
          <p14:tracePt t="41016" x="3105150" y="5784850"/>
          <p14:tracePt t="41024" x="3090863" y="5784850"/>
          <p14:tracePt t="41032" x="3048000" y="5784850"/>
          <p14:tracePt t="41041" x="3005138" y="5784850"/>
          <p14:tracePt t="41049" x="2963863" y="5784850"/>
          <p14:tracePt t="41057" x="2949575" y="5784850"/>
          <p14:tracePt t="41064" x="2935288" y="5784850"/>
          <p14:tracePt t="41072" x="2921000" y="5784850"/>
          <p14:tracePt t="41080" x="2878138" y="5784850"/>
          <p14:tracePt t="41088" x="2863850" y="5784850"/>
          <p14:tracePt t="41096" x="2851150" y="5784850"/>
          <p14:tracePt t="41105" x="2836863" y="5784850"/>
          <p14:tracePt t="41121" x="2808288" y="5784850"/>
          <p14:tracePt t="41128" x="2794000" y="5784850"/>
          <p14:tracePt t="41136" x="2779713" y="5784850"/>
          <p14:tracePt t="41144" x="2765425" y="5784850"/>
          <p14:tracePt t="41152" x="2751138" y="5784850"/>
          <p14:tracePt t="41169" x="2724150" y="5784850"/>
          <p14:tracePt t="41177" x="2695575" y="5784850"/>
          <p14:tracePt t="41184" x="2681288" y="5799138"/>
          <p14:tracePt t="41385" x="2751138" y="5784850"/>
          <p14:tracePt t="41392" x="2779713" y="5757863"/>
          <p14:tracePt t="41401" x="2851150" y="5715000"/>
          <p14:tracePt t="41409" x="2935288" y="5672138"/>
          <p14:tracePt t="41417" x="3019425" y="5616575"/>
          <p14:tracePt t="41425" x="3117850" y="5588000"/>
          <p14:tracePt t="41433" x="3217863" y="5530850"/>
          <p14:tracePt t="41441" x="3359150" y="5489575"/>
          <p14:tracePt t="41448" x="3429000" y="5446713"/>
          <p14:tracePt t="41456" x="3541713" y="5418138"/>
          <p14:tracePt t="41464" x="3640138" y="5391150"/>
          <p14:tracePt t="41472" x="3740150" y="5348288"/>
          <p14:tracePt t="41480" x="3810000" y="5319713"/>
          <p14:tracePt t="41489" x="3908425" y="5291138"/>
          <p14:tracePt t="41497" x="3937000" y="5264150"/>
          <p14:tracePt t="41505" x="3979863" y="5264150"/>
          <p14:tracePt t="41512" x="4006850" y="5249863"/>
          <p14:tracePt t="41520" x="4021138" y="5249863"/>
          <p14:tracePt t="41536" x="4035425" y="5249863"/>
          <p14:tracePt t="41545" x="4049713" y="5249863"/>
          <p14:tracePt t="41553" x="4064000" y="5249863"/>
          <p14:tracePt t="41569" x="4078288" y="5249863"/>
          <p14:tracePt t="41576" x="4078288" y="5291138"/>
          <p14:tracePt t="41584" x="4078288" y="5334000"/>
          <p14:tracePt t="41592" x="4078288" y="5391150"/>
          <p14:tracePt t="41600" x="4078288" y="5432425"/>
          <p14:tracePt t="41609" x="4078288" y="5489575"/>
          <p14:tracePt t="41617" x="4078288" y="5530850"/>
          <p14:tracePt t="41625" x="4078288" y="5545138"/>
          <p14:tracePt t="41632" x="4078288" y="5559425"/>
          <p14:tracePt t="41648" x="4064000" y="5588000"/>
          <p14:tracePt t="41665" x="4049713" y="5616575"/>
          <p14:tracePt t="41673" x="4035425" y="5630863"/>
          <p14:tracePt t="41681" x="4021138" y="5645150"/>
          <p14:tracePt t="41689" x="4006850" y="5657850"/>
          <p14:tracePt t="41696" x="3994150" y="5686425"/>
          <p14:tracePt t="41704" x="3965575" y="5700713"/>
          <p14:tracePt t="41712" x="3951288" y="5729288"/>
          <p14:tracePt t="41720" x="3922713" y="5743575"/>
          <p14:tracePt t="41729" x="3908425" y="5772150"/>
          <p14:tracePt t="41737" x="3867150" y="5784850"/>
          <p14:tracePt t="41745" x="3838575" y="5813425"/>
          <p14:tracePt t="41753" x="3824288" y="5813425"/>
          <p14:tracePt t="41760" x="3810000" y="5813425"/>
          <p14:tracePt t="41768" x="3781425" y="5813425"/>
          <p14:tracePt t="41776" x="3740150" y="5827713"/>
          <p14:tracePt t="41793" x="3697288" y="5827713"/>
          <p14:tracePt t="41801" x="3683000" y="5827713"/>
          <p14:tracePt t="41809" x="3654425" y="5827713"/>
          <p14:tracePt t="41816" x="3625850" y="5827713"/>
          <p14:tracePt t="41824" x="3613150" y="5827713"/>
          <p14:tracePt t="41840" x="3598863" y="5827713"/>
          <p14:tracePt t="41849" x="3584575" y="5827713"/>
          <p14:tracePt t="42257" x="3613150" y="5827713"/>
          <p14:tracePt t="42265" x="3640138" y="5827713"/>
          <p14:tracePt t="42273" x="3668713" y="5827713"/>
          <p14:tracePt t="42281" x="3752850" y="5827713"/>
          <p14:tracePt t="42288" x="3795713" y="5827713"/>
          <p14:tracePt t="42296" x="3838575" y="5827713"/>
          <p14:tracePt t="42304" x="3879850" y="5813425"/>
          <p14:tracePt t="42313" x="3951288" y="5813425"/>
          <p14:tracePt t="42321" x="3979863" y="5799138"/>
          <p14:tracePt t="42329" x="4021138" y="5799138"/>
          <p14:tracePt t="42337" x="4049713" y="5799138"/>
          <p14:tracePt t="42345" x="4078288" y="5799138"/>
          <p14:tracePt t="42609" x="4049713" y="5799138"/>
          <p14:tracePt t="42618" x="4035425" y="5799138"/>
          <p14:tracePt t="42624" x="4021138" y="5799138"/>
          <p14:tracePt t="42632" x="3994150" y="5799138"/>
          <p14:tracePt t="42640" x="3979863" y="5799138"/>
          <p14:tracePt t="42649" x="3922713" y="5799138"/>
          <p14:tracePt t="42657" x="3908425" y="5799138"/>
          <p14:tracePt t="42665" x="3879850" y="5799138"/>
          <p14:tracePt t="42681" x="3852863" y="5799138"/>
          <p14:tracePt t="42688" x="3838575" y="5799138"/>
          <p14:tracePt t="42705" x="3824288" y="5799138"/>
          <p14:tracePt t="42713" x="3795713" y="5799138"/>
          <p14:tracePt t="42721" x="3781425" y="5799138"/>
          <p14:tracePt t="42729" x="3767138" y="5799138"/>
          <p14:tracePt t="42737" x="3752850" y="5799138"/>
          <p14:tracePt t="42753" x="3725863" y="5784850"/>
          <p14:tracePt t="42760" x="3697288" y="5772150"/>
          <p14:tracePt t="42769" x="3683000" y="5772150"/>
          <p14:tracePt t="42777" x="3654425" y="5772150"/>
          <p14:tracePt t="42785" x="3640138" y="5757863"/>
          <p14:tracePt t="42793" x="3613150" y="5743575"/>
          <p14:tracePt t="42808" x="3598863" y="5743575"/>
          <p14:tracePt t="42816" x="3584575" y="5729288"/>
          <p14:tracePt t="42953" x="3570288" y="5729288"/>
          <p14:tracePt t="43130" x="3527425" y="5715000"/>
          <p14:tracePt t="43163" x="3513138" y="5715000"/>
          <p14:tracePt t="43176" x="3498850" y="5715000"/>
          <p14:tracePt t="43184" x="3486150" y="5715000"/>
          <p14:tracePt t="43218" x="3457575" y="5715000"/>
          <p14:tracePt t="43289" x="3443288" y="5715000"/>
          <p14:tracePt t="43305" x="3471863" y="5715000"/>
          <p14:tracePt t="43314" x="3486150" y="5729288"/>
          <p14:tracePt t="43322" x="3570288" y="5757863"/>
          <p14:tracePt t="43330" x="3613150" y="5757863"/>
          <p14:tracePt t="43338" x="3711575" y="5757863"/>
          <p14:tracePt t="43345" x="3781425" y="5772150"/>
          <p14:tracePt t="43353" x="3852863" y="5772150"/>
          <p14:tracePt t="43362" x="3922713" y="5772150"/>
          <p14:tracePt t="43370" x="3994150" y="5772150"/>
          <p14:tracePt t="43378" x="4035425" y="5772150"/>
          <p14:tracePt t="43386" x="4049713" y="5784850"/>
          <p14:tracePt t="43394" x="4064000" y="5784850"/>
          <p14:tracePt t="43546" x="4064000" y="5799138"/>
          <p14:tracePt t="43562" x="4049713" y="5799138"/>
          <p14:tracePt t="43570" x="4006850" y="5799138"/>
          <p14:tracePt t="43577" x="3979863" y="5799138"/>
          <p14:tracePt t="43585" x="3937000" y="5799138"/>
          <p14:tracePt t="43594" x="3908425" y="5799138"/>
          <p14:tracePt t="43602" x="3894138" y="5799138"/>
          <p14:tracePt t="43610" x="3867150" y="5813425"/>
          <p14:tracePt t="43618" x="3824288" y="5813425"/>
          <p14:tracePt t="43626" x="3810000" y="5813425"/>
          <p14:tracePt t="43634" x="3795713" y="5813425"/>
          <p14:tracePt t="43641" x="3781425" y="5813425"/>
          <p14:tracePt t="43650" x="3767138" y="5813425"/>
          <p14:tracePt t="43658" x="3740150" y="5813425"/>
          <p14:tracePt t="43850" x="3752850" y="5827713"/>
          <p14:tracePt t="43874" x="3767138" y="5827713"/>
          <p14:tracePt t="43882" x="3781425" y="5827713"/>
          <p14:tracePt t="44258" x="3795713" y="5827713"/>
          <p14:tracePt t="44898" x="3795713" y="5813425"/>
          <p14:tracePt t="45995" x="3795713" y="5799138"/>
          <p14:tracePt t="46011" x="3824288" y="5784850"/>
          <p14:tracePt t="46019" x="3852863" y="5757863"/>
          <p14:tracePt t="46243" x="3795713" y="5757863"/>
          <p14:tracePt t="46251" x="3767138" y="5757863"/>
          <p14:tracePt t="46259" x="3711575" y="5757863"/>
          <p14:tracePt t="46267" x="3668713" y="5757863"/>
          <p14:tracePt t="46275" x="3598863" y="5757863"/>
          <p14:tracePt t="46283" x="3443288" y="5757863"/>
          <p14:tracePt t="46292" x="3344863" y="5757863"/>
          <p14:tracePt t="46299" x="3232150" y="5757863"/>
          <p14:tracePt t="46307" x="3117850" y="5757863"/>
          <p14:tracePt t="46315" x="3076575" y="5757863"/>
          <p14:tracePt t="46323" x="3048000" y="5757863"/>
          <p14:tracePt t="46331" x="3005138" y="5757863"/>
          <p14:tracePt t="46347" x="2990850" y="5757863"/>
          <p14:tracePt t="46483" x="3033713" y="5757863"/>
          <p14:tracePt t="46491" x="3062288" y="5757863"/>
          <p14:tracePt t="46499" x="3132138" y="5757863"/>
          <p14:tracePt t="46507" x="3203575" y="5784850"/>
          <p14:tracePt t="46515" x="3273425" y="5784850"/>
          <p14:tracePt t="46523" x="3371850" y="5784850"/>
          <p14:tracePt t="46531" x="3486150" y="5784850"/>
          <p14:tracePt t="46539" x="3613150" y="5784850"/>
          <p14:tracePt t="46547" x="3697288" y="5784850"/>
          <p14:tracePt t="46555" x="3795713" y="5784850"/>
          <p14:tracePt t="46563" x="3879850" y="5784850"/>
          <p14:tracePt t="46571" x="3979863" y="5784850"/>
          <p14:tracePt t="46579" x="4006850" y="5784850"/>
          <p14:tracePt t="46587" x="4035425" y="5784850"/>
          <p14:tracePt t="46595" x="4064000" y="5784850"/>
          <p14:tracePt t="46731" x="4049713" y="5784850"/>
          <p14:tracePt t="46739" x="4035425" y="5784850"/>
          <p14:tracePt t="46755" x="4006850" y="5784850"/>
          <p14:tracePt t="46763" x="3979863" y="5784850"/>
          <p14:tracePt t="46771" x="3965575" y="5784850"/>
          <p14:tracePt t="46779" x="3951288" y="5784850"/>
          <p14:tracePt t="46788" x="3922713" y="5784850"/>
          <p14:tracePt t="46796" x="3894138" y="5784850"/>
          <p14:tracePt t="46804" x="3867150" y="5784850"/>
          <p14:tracePt t="46820" x="3838575" y="5784850"/>
          <p14:tracePt t="46828" x="3824288" y="5784850"/>
          <p14:tracePt t="46836" x="3810000" y="5784850"/>
          <p14:tracePt t="46851" x="3795713" y="5784850"/>
          <p14:tracePt t="46859" x="3795713" y="5799138"/>
          <p14:tracePt t="46867" x="3781425" y="5799138"/>
          <p14:tracePt t="47196" x="3752850" y="5799138"/>
          <p14:tracePt t="47219" x="3740150" y="5799138"/>
          <p14:tracePt t="47523" x="3752850" y="5784850"/>
          <p14:tracePt t="47531" x="3781425" y="5757863"/>
          <p14:tracePt t="47547" x="3795713" y="5757863"/>
          <p14:tracePt t="47555" x="3824288" y="5743575"/>
          <p14:tracePt t="47563" x="3838575" y="5743575"/>
          <p14:tracePt t="47571" x="3867150" y="5729288"/>
          <p14:tracePt t="47579" x="3908425" y="5729288"/>
          <p14:tracePt t="47587" x="3937000" y="5729288"/>
          <p14:tracePt t="47595" x="3951288" y="5729288"/>
          <p14:tracePt t="47604" x="3965575" y="5729288"/>
          <p14:tracePt t="47611" x="4006850" y="5729288"/>
          <p14:tracePt t="47619" x="4021138" y="5729288"/>
          <p14:tracePt t="47627" x="4035425" y="5729288"/>
          <p14:tracePt t="47635" x="4064000" y="5729288"/>
          <p14:tracePt t="47643" x="4078288" y="5729288"/>
          <p14:tracePt t="47651" x="4106863" y="5729288"/>
          <p14:tracePt t="47659" x="4106863" y="5743575"/>
          <p14:tracePt t="47675" x="4121150" y="5743575"/>
          <p14:tracePt t="47700" x="4121150" y="5757863"/>
          <p14:tracePt t="47723" x="4121150" y="5772150"/>
          <p14:tracePt t="47740" x="4092575" y="5784850"/>
          <p14:tracePt t="47747" x="4078288" y="5813425"/>
          <p14:tracePt t="47756" x="4049713" y="5813425"/>
          <p14:tracePt t="47771" x="4006850" y="5813425"/>
          <p14:tracePt t="47779" x="3979863" y="5813425"/>
          <p14:tracePt t="47787" x="3951288" y="5813425"/>
          <p14:tracePt t="47795" x="3908425" y="5813425"/>
          <p14:tracePt t="47803" x="3894138" y="5813425"/>
          <p14:tracePt t="47812" x="3852863" y="5813425"/>
          <p14:tracePt t="47821" x="3824288" y="5813425"/>
          <p14:tracePt t="47827" x="3810000" y="5813425"/>
          <p14:tracePt t="47835" x="3795713" y="5813425"/>
          <p14:tracePt t="47843" x="3767138" y="5813425"/>
          <p14:tracePt t="47859" x="3740150" y="5813425"/>
          <p14:tracePt t="47867" x="3725863" y="5813425"/>
          <p14:tracePt t="47876" x="3711575" y="5813425"/>
          <p14:tracePt t="48053" x="3697288" y="5813425"/>
          <p14:tracePt t="48107" x="3697288" y="5799138"/>
          <p14:tracePt t="48172" x="3711575" y="5784850"/>
          <p14:tracePt t="48188" x="3740150" y="5784850"/>
          <p14:tracePt t="48196" x="3752850" y="5772150"/>
          <p14:tracePt t="48204" x="3767138" y="5772150"/>
          <p14:tracePt t="48212" x="3781425" y="5757863"/>
          <p14:tracePt t="48220" x="3852863" y="5743575"/>
          <p14:tracePt t="48228" x="3879850" y="5729288"/>
          <p14:tracePt t="48236" x="3922713" y="5700713"/>
          <p14:tracePt t="48244" x="4006850" y="5686425"/>
          <p14:tracePt t="48252" x="4049713" y="5672138"/>
          <p14:tracePt t="48260" x="4092575" y="5645150"/>
          <p14:tracePt t="48268" x="4176713" y="5602288"/>
          <p14:tracePt t="48276" x="4205288" y="5588000"/>
          <p14:tracePt t="48283" x="4248150" y="5588000"/>
          <p14:tracePt t="48293" x="4275138" y="5588000"/>
          <p14:tracePt t="48301" x="4318000" y="5559425"/>
          <p14:tracePt t="48308" x="4375150" y="5559425"/>
          <p14:tracePt t="48316" x="4402138" y="5559425"/>
          <p14:tracePt t="48324" x="4473575" y="5559425"/>
          <p14:tracePt t="48332" x="4572000" y="5559425"/>
          <p14:tracePt t="48340" x="4641850" y="5559425"/>
          <p14:tracePt t="48348" x="4783138" y="5530850"/>
          <p14:tracePt t="48357" x="4895850" y="5530850"/>
          <p14:tracePt t="48366" x="5010150" y="5518150"/>
          <p14:tracePt t="48372" x="5137150" y="5518150"/>
          <p14:tracePt t="48380" x="5235575" y="5518150"/>
          <p14:tracePt t="48388" x="5348288" y="5503863"/>
          <p14:tracePt t="48396" x="5475288" y="5489575"/>
          <p14:tracePt t="48404" x="5559425" y="5461000"/>
          <p14:tracePt t="48413" x="5645150" y="5461000"/>
          <p14:tracePt t="48421" x="5743575" y="5418138"/>
          <p14:tracePt t="48428" x="5784850" y="5418138"/>
          <p14:tracePt t="48436" x="5870575" y="5391150"/>
          <p14:tracePt t="48444" x="5911850" y="5376863"/>
          <p14:tracePt t="48453" x="5969000" y="5362575"/>
          <p14:tracePt t="48461" x="5997575" y="5348288"/>
          <p14:tracePt t="48469" x="6038850" y="5348288"/>
          <p14:tracePt t="48477" x="6067425" y="5334000"/>
          <p14:tracePt t="48485" x="6110288" y="5305425"/>
          <p14:tracePt t="48492" x="6138863" y="5305425"/>
          <p14:tracePt t="48500" x="6180138" y="5276850"/>
          <p14:tracePt t="48508" x="6194425" y="5276850"/>
          <p14:tracePt t="48516" x="6280150" y="5249863"/>
          <p14:tracePt t="48524" x="6335713" y="5221288"/>
          <p14:tracePt t="48533" x="6392863" y="5207000"/>
          <p14:tracePt t="48541" x="6448425" y="5192713"/>
          <p14:tracePt t="48548" x="6491288" y="5164138"/>
          <p14:tracePt t="48556" x="6519863" y="5149850"/>
          <p14:tracePt t="48564" x="6618288" y="5137150"/>
          <p14:tracePt t="48572" x="6661150" y="5122863"/>
          <p14:tracePt t="48580" x="6716713" y="5108575"/>
          <p14:tracePt t="48588" x="6788150" y="5080000"/>
          <p14:tracePt t="48597" x="6815138" y="5080000"/>
          <p14:tracePt t="48605" x="6886575" y="5065713"/>
          <p14:tracePt t="48612" x="6915150" y="5065713"/>
          <p14:tracePt t="48620" x="6970713" y="5051425"/>
          <p14:tracePt t="48628" x="7013575" y="5051425"/>
          <p14:tracePt t="48636" x="7083425" y="5051425"/>
          <p14:tracePt t="48644" x="7126288" y="5010150"/>
          <p14:tracePt t="48653" x="7196138" y="5010150"/>
          <p14:tracePt t="48661" x="7253288" y="5010150"/>
          <p14:tracePt t="48669" x="7366000" y="5010150"/>
          <p14:tracePt t="48676" x="7478713" y="5010150"/>
          <p14:tracePt t="48684" x="7591425" y="5010150"/>
          <p14:tracePt t="48692" x="7732713" y="5010150"/>
          <p14:tracePt t="48700" x="7859713" y="5010150"/>
          <p14:tracePt t="48708" x="7972425" y="5010150"/>
          <p14:tracePt t="48717" x="8099425" y="5010150"/>
          <p14:tracePt t="48725" x="8170863" y="5010150"/>
          <p14:tracePt t="48732" x="8226425" y="5010150"/>
          <p14:tracePt t="48748" x="8240713" y="5010150"/>
          <p14:tracePt t="48844" x="8255000" y="5010150"/>
          <p14:tracePt t="48956" x="8240713" y="5010150"/>
          <p14:tracePt t="48973" x="8185150" y="5010150"/>
          <p14:tracePt t="48981" x="8142288" y="4995863"/>
          <p14:tracePt t="48988" x="8015288" y="4938713"/>
          <p14:tracePt t="48996" x="7943850" y="4938713"/>
          <p14:tracePt t="49004" x="7804150" y="4840288"/>
          <p14:tracePt t="49012" x="7677150" y="4768850"/>
          <p14:tracePt t="49020" x="7591425" y="4670425"/>
          <p14:tracePt t="49029" x="7408863" y="4572000"/>
          <p14:tracePt t="49037" x="7267575" y="4473575"/>
          <p14:tracePt t="49045" x="7169150" y="4375150"/>
          <p14:tracePt t="49052" x="6985000" y="4248150"/>
          <p14:tracePt t="49060" x="6815138" y="4106863"/>
          <p14:tracePt t="49068" x="6688138" y="4021138"/>
          <p14:tracePt t="49076" x="6604000" y="3908425"/>
          <p14:tracePt t="49084" x="6491288" y="3767138"/>
          <p14:tracePt t="49093" x="6392863" y="3625850"/>
          <p14:tracePt t="49101" x="6307138" y="3486150"/>
          <p14:tracePt t="49109" x="6237288" y="3386138"/>
          <p14:tracePt t="49116" x="6165850" y="3244850"/>
          <p14:tracePt t="49124" x="6110288" y="3132138"/>
          <p14:tracePt t="49132" x="6053138" y="3062288"/>
          <p14:tracePt t="49140" x="6038850" y="2978150"/>
          <p14:tracePt t="49149" x="5983288" y="2892425"/>
          <p14:tracePt t="49157" x="5969000" y="2863850"/>
          <p14:tracePt t="49165" x="5969000" y="2836863"/>
          <p14:tracePt t="49172" x="5954713" y="2822575"/>
          <p14:tracePt t="49180" x="5954713" y="2808288"/>
          <p14:tracePt t="49188" x="5954713" y="2794000"/>
          <p14:tracePt t="49197" x="5940425" y="2765425"/>
          <p14:tracePt t="49205" x="5940425" y="2751138"/>
          <p14:tracePt t="49213" x="5940425" y="2736850"/>
          <p14:tracePt t="49221" x="5911850" y="2709863"/>
          <p14:tracePt t="49229" x="5899150" y="2667000"/>
          <p14:tracePt t="49236" x="5884863" y="2624138"/>
          <p14:tracePt t="49244" x="5856288" y="2554288"/>
          <p14:tracePt t="49252" x="5799138" y="2497138"/>
          <p14:tracePt t="49260" x="5772150" y="2470150"/>
          <p14:tracePt t="49269" x="5729288" y="2413000"/>
          <p14:tracePt t="49277" x="5672138" y="2343150"/>
          <p14:tracePt t="49285" x="5616575" y="2314575"/>
          <p14:tracePt t="49292" x="5559425" y="2286000"/>
          <p14:tracePt t="49300" x="5503863" y="2257425"/>
          <p14:tracePt t="49308" x="5432425" y="2243138"/>
          <p14:tracePt t="49316" x="5391150" y="2228850"/>
          <p14:tracePt t="49324" x="5334000" y="2228850"/>
          <p14:tracePt t="49333" x="5276850" y="2228850"/>
          <p14:tracePt t="49341" x="5221288" y="2228850"/>
          <p14:tracePt t="49349" x="5149850" y="2228850"/>
          <p14:tracePt t="49356" x="5108575" y="2228850"/>
          <p14:tracePt t="49364" x="5065713" y="2216150"/>
          <p14:tracePt t="49372" x="5010150" y="2216150"/>
          <p14:tracePt t="49388" x="4924425" y="2216150"/>
          <p14:tracePt t="49397" x="4883150" y="2216150"/>
          <p14:tracePt t="49405" x="4768850" y="2257425"/>
          <p14:tracePt t="49413" x="4670425" y="2300288"/>
          <p14:tracePt t="49420" x="4543425" y="2355850"/>
          <p14:tracePt t="49428" x="4445000" y="2413000"/>
          <p14:tracePt t="49436" x="4360863" y="2482850"/>
          <p14:tracePt t="49444" x="4219575" y="2568575"/>
          <p14:tracePt t="49453" x="4121150" y="2638425"/>
          <p14:tracePt t="49461" x="3979863" y="2736850"/>
          <p14:tracePt t="49469" x="3894138" y="2808288"/>
          <p14:tracePt t="49476" x="3767138" y="2892425"/>
          <p14:tracePt t="49484" x="3683000" y="2963863"/>
          <p14:tracePt t="49492" x="3570288" y="3090863"/>
          <p14:tracePt t="49500" x="3486150" y="3175000"/>
          <p14:tracePt t="49508" x="3429000" y="3259138"/>
          <p14:tracePt t="49517" x="3330575" y="3359150"/>
          <p14:tracePt t="49525" x="3287713" y="3414713"/>
          <p14:tracePt t="49533" x="3232150" y="3498850"/>
          <p14:tracePt t="49540" x="3203575" y="3584575"/>
          <p14:tracePt t="49548" x="3146425" y="3683000"/>
          <p14:tracePt t="49556" x="3146425" y="3752850"/>
          <p14:tracePt t="49564" x="3117850" y="3824288"/>
          <p14:tracePt t="49573" x="3090863" y="3879850"/>
          <p14:tracePt t="49581" x="3076575" y="3979863"/>
          <p14:tracePt t="49589" x="3076575" y="4049713"/>
          <p14:tracePt t="49596" x="3048000" y="4148138"/>
          <p14:tracePt t="49604" x="3048000" y="4219575"/>
          <p14:tracePt t="49612" x="3033713" y="4346575"/>
          <p14:tracePt t="49620" x="3019425" y="4416425"/>
          <p14:tracePt t="49628" x="2990850" y="4487863"/>
          <p14:tracePt t="49637" x="2963863" y="4557713"/>
          <p14:tracePt t="49645" x="2949575" y="4641850"/>
          <p14:tracePt t="49653" x="2921000" y="4713288"/>
          <p14:tracePt t="49660" x="2906713" y="4768850"/>
          <p14:tracePt t="49668" x="2863850" y="4854575"/>
          <p14:tracePt t="49676" x="2851150" y="4895850"/>
          <p14:tracePt t="49684" x="2822575" y="4981575"/>
          <p14:tracePt t="49693" x="2808288" y="5051425"/>
          <p14:tracePt t="49701" x="2751138" y="5164138"/>
          <p14:tracePt t="49710" x="2724150" y="5264150"/>
          <p14:tracePt t="49717" x="2681288" y="5348288"/>
          <p14:tracePt t="49724" x="2624138" y="5503863"/>
          <p14:tracePt t="49732" x="2554288" y="5630863"/>
          <p14:tracePt t="49740" x="2482850" y="5757863"/>
          <p14:tracePt t="49748" x="2427288" y="5856288"/>
          <p14:tracePt t="49757" x="2328863" y="5983288"/>
          <p14:tracePt t="49765" x="2257425" y="6081713"/>
          <p14:tracePt t="49773" x="2201863" y="6165850"/>
          <p14:tracePt t="49780" x="2159000" y="6223000"/>
          <p14:tracePt t="49788" x="2144713" y="6237288"/>
          <p14:tracePt t="49845" x="2130425" y="6237288"/>
          <p14:tracePt t="49860" x="2101850" y="6223000"/>
          <p14:tracePt t="49868" x="2101850" y="6208713"/>
          <p14:tracePt t="49876" x="2089150" y="6165850"/>
          <p14:tracePt t="49885" x="2089150" y="6110288"/>
          <p14:tracePt t="49893" x="2089150" y="6011863"/>
          <p14:tracePt t="49901" x="2089150" y="5954713"/>
          <p14:tracePt t="49909" x="2089150" y="5899150"/>
          <p14:tracePt t="49916" x="2089150" y="5799138"/>
          <p14:tracePt t="49924" x="2089150" y="5715000"/>
          <p14:tracePt t="49932" x="2144713" y="5616575"/>
          <p14:tracePt t="49943" x="2173288" y="5518150"/>
          <p14:tracePt t="49949" x="2243138" y="5391150"/>
          <p14:tracePt t="49957" x="2314575" y="5276850"/>
          <p14:tracePt t="49965" x="2384425" y="5178425"/>
          <p14:tracePt t="49972" x="2441575" y="5051425"/>
          <p14:tracePt t="49981" x="2511425" y="4967288"/>
          <p14:tracePt t="49988" x="2582863" y="4826000"/>
          <p14:tracePt t="49996" x="2652713" y="4741863"/>
          <p14:tracePt t="50005" x="2709863" y="4656138"/>
          <p14:tracePt t="50013" x="2779713" y="4557713"/>
          <p14:tracePt t="50021" x="2808288" y="4487863"/>
          <p14:tracePt t="50029" x="2851150" y="4430713"/>
          <p14:tracePt t="50036" x="2892425" y="4360863"/>
          <p14:tracePt t="50044" x="2935288" y="4303713"/>
          <p14:tracePt t="50052" x="2963863" y="4275138"/>
          <p14:tracePt t="50061" x="2978150" y="4233863"/>
          <p14:tracePt t="50069" x="3033713" y="4176713"/>
          <p14:tracePt t="50077" x="3033713" y="4162425"/>
          <p14:tracePt t="50085" x="3048000" y="4133850"/>
          <p14:tracePt t="50093" x="3062288" y="4121150"/>
          <p14:tracePt t="50108" x="3076575" y="4092575"/>
          <p14:tracePt t="50116" x="3090863" y="4092575"/>
          <p14:tracePt t="50125" x="3105150" y="4078288"/>
          <p14:tracePt t="50141" x="3117850" y="4064000"/>
          <p14:tracePt t="50148" x="3117850" y="4049713"/>
          <p14:tracePt t="50173" x="3117850" y="4035425"/>
          <p14:tracePt t="50189" x="3132138" y="4035425"/>
          <p14:tracePt t="50582" x="3132138" y="4006850"/>
          <p14:tracePt t="50589" x="3189288" y="3994150"/>
          <p14:tracePt t="50597" x="3217863" y="3951288"/>
          <p14:tracePt t="50606" x="3244850" y="3937000"/>
          <p14:tracePt t="50614" x="3302000" y="3908425"/>
          <p14:tracePt t="50621" x="3316288" y="3894138"/>
          <p14:tracePt t="50630" x="3330575" y="3879850"/>
          <p14:tracePt t="50638" x="3359150" y="3867150"/>
          <p14:tracePt t="50645" x="3371850" y="3867150"/>
          <p14:tracePt t="50653" x="3400425" y="3852863"/>
          <p14:tracePt t="50678" x="3414713" y="3838575"/>
          <p14:tracePt t="50686" x="3414713" y="3824288"/>
          <p14:tracePt t="51150" x="3414713" y="3852863"/>
          <p14:tracePt t="51158" x="3414713" y="3894138"/>
          <p14:tracePt t="51166" x="3414713" y="3922713"/>
          <p14:tracePt t="51174" x="3429000" y="3965575"/>
          <p14:tracePt t="51181" x="3498850" y="4049713"/>
          <p14:tracePt t="51189" x="3541713" y="4106863"/>
          <p14:tracePt t="51198" x="3584575" y="4148138"/>
          <p14:tracePt t="51206" x="3625850" y="4205288"/>
          <p14:tracePt t="51214" x="3654425" y="4233863"/>
          <p14:tracePt t="51222" x="3668713" y="4248150"/>
          <p14:tracePt t="51230" x="3697288" y="4275138"/>
          <p14:tracePt t="51237" x="3725863" y="4303713"/>
          <p14:tracePt t="51245" x="3752850" y="4332288"/>
          <p14:tracePt t="51254" x="3781425" y="4346575"/>
          <p14:tracePt t="51262" x="3795713" y="4346575"/>
          <p14:tracePt t="51270" x="3810000" y="4360863"/>
          <p14:tracePt t="51278" x="3824288" y="4360863"/>
          <p14:tracePt t="51286" x="3838575" y="4360863"/>
          <p14:tracePt t="51294" x="3879850" y="4360863"/>
          <p14:tracePt t="51301" x="3894138" y="4360863"/>
          <p14:tracePt t="51309" x="3908425" y="4360863"/>
          <p14:tracePt t="51318" x="3951288" y="4360863"/>
          <p14:tracePt t="51326" x="3965575" y="4360863"/>
          <p14:tracePt t="51334" x="3994150" y="4346575"/>
          <p14:tracePt t="51342" x="4049713" y="4332288"/>
          <p14:tracePt t="51350" x="4078288" y="4303713"/>
          <p14:tracePt t="51357" x="4078288" y="4289425"/>
          <p14:tracePt t="51365" x="4078288" y="4275138"/>
          <p14:tracePt t="51374" x="4092575" y="4248150"/>
          <p14:tracePt t="51382" x="4092575" y="4233863"/>
          <p14:tracePt t="51390" x="4092575" y="4219575"/>
          <p14:tracePt t="51398" x="4092575" y="4191000"/>
          <p14:tracePt t="51406" x="4106863" y="4191000"/>
          <p14:tracePt t="51414" x="4106863" y="4162425"/>
          <p14:tracePt t="51421" x="4106863" y="4148138"/>
          <p14:tracePt t="51429" x="4106863" y="4121150"/>
          <p14:tracePt t="51438" x="4121150" y="4078288"/>
          <p14:tracePt t="51446" x="4121150" y="4035425"/>
          <p14:tracePt t="51454" x="4133850" y="4006850"/>
          <p14:tracePt t="51462" x="4133850" y="3979863"/>
          <p14:tracePt t="51470" x="4133850" y="3937000"/>
          <p14:tracePt t="51478" x="4148138" y="3867150"/>
          <p14:tracePt t="51485" x="4162425" y="3824288"/>
          <p14:tracePt t="51494" x="4191000" y="3752850"/>
          <p14:tracePt t="51502" x="4219575" y="3697288"/>
          <p14:tracePt t="51510" x="4260850" y="3625850"/>
          <p14:tracePt t="51518" x="4303713" y="3541713"/>
          <p14:tracePt t="51526" x="4387850" y="3443288"/>
          <p14:tracePt t="51534" x="4416425" y="3371850"/>
          <p14:tracePt t="51541" x="4487863" y="3273425"/>
          <p14:tracePt t="51549" x="4557713" y="3189288"/>
          <p14:tracePt t="51558" x="4614863" y="3105150"/>
          <p14:tracePt t="51566" x="4684713" y="3033713"/>
          <p14:tracePt t="51574" x="4741863" y="2949575"/>
          <p14:tracePt t="51582" x="4797425" y="2892425"/>
          <p14:tracePt t="51590" x="4840288" y="2836863"/>
          <p14:tracePt t="51598" x="4883150" y="2822575"/>
          <p14:tracePt t="51605" x="4910138" y="2779713"/>
          <p14:tracePt t="51614" x="4910138" y="2765425"/>
          <p14:tracePt t="51622" x="4938713" y="2751138"/>
          <p14:tracePt t="51630" x="4938713" y="2736850"/>
          <p14:tracePt t="51638" x="4967288" y="2724150"/>
          <p14:tracePt t="51646" x="4967288" y="2709863"/>
          <p14:tracePt t="51654" x="4981575" y="2695575"/>
          <p14:tracePt t="51670" x="4995863" y="2681288"/>
          <p14:tracePt t="51678" x="5010150" y="2667000"/>
          <p14:tracePt t="51694" x="5010150" y="2652713"/>
          <p14:tracePt t="51798" x="5010150" y="2638425"/>
          <p14:tracePt t="51845" x="4995863" y="2638425"/>
          <p14:tracePt t="51878" x="4981575" y="2638425"/>
          <p14:tracePt t="51885" x="4967288" y="2638425"/>
          <p14:tracePt t="51966" x="4953000" y="2638425"/>
          <p14:tracePt t="52182" x="4924425" y="2638425"/>
          <p14:tracePt t="52189" x="4883150" y="2667000"/>
          <p14:tracePt t="52198" x="4854575" y="2695575"/>
          <p14:tracePt t="52206" x="4826000" y="2724150"/>
          <p14:tracePt t="52214" x="4783138" y="2765425"/>
          <p14:tracePt t="52222" x="4741863" y="2822575"/>
          <p14:tracePt t="52230" x="4670425" y="2892425"/>
          <p14:tracePt t="52238" x="4629150" y="2949575"/>
          <p14:tracePt t="52245" x="4600575" y="2978150"/>
          <p14:tracePt t="52254" x="4557713" y="3019425"/>
          <p14:tracePt t="52262" x="4502150" y="3076575"/>
          <p14:tracePt t="52270" x="4445000" y="3117850"/>
          <p14:tracePt t="52278" x="4402138" y="3160713"/>
          <p14:tracePt t="52286" x="4360863" y="3217863"/>
          <p14:tracePt t="52294" x="4318000" y="3244850"/>
          <p14:tracePt t="52302" x="4289425" y="3273425"/>
          <p14:tracePt t="52309" x="4260850" y="3316288"/>
          <p14:tracePt t="52318" x="4233863" y="3344863"/>
          <p14:tracePt t="52326" x="4176713" y="3429000"/>
          <p14:tracePt t="52334" x="4106863" y="3486150"/>
          <p14:tracePt t="52342" x="4049713" y="3556000"/>
          <p14:tracePt t="52350" x="3965575" y="3625850"/>
          <p14:tracePt t="52358" x="3894138" y="3725863"/>
          <p14:tracePt t="52366" x="3767138" y="3852863"/>
          <p14:tracePt t="52374" x="3668713" y="3951288"/>
          <p14:tracePt t="52382" x="3556000" y="4092575"/>
          <p14:tracePt t="52390" x="3414713" y="4289425"/>
          <p14:tracePt t="52398" x="3344863" y="4402138"/>
          <p14:tracePt t="52406" x="3232150" y="4543425"/>
          <p14:tracePt t="52414" x="3189288" y="4614863"/>
          <p14:tracePt t="52422" x="3105150" y="4713288"/>
          <p14:tracePt t="52430" x="3062288" y="4768850"/>
          <p14:tracePt t="52438" x="3033713" y="4811713"/>
          <p14:tracePt t="52446" x="3019425" y="4883150"/>
          <p14:tracePt t="52454" x="3005138" y="4924425"/>
          <p14:tracePt t="52462" x="2990850" y="4938713"/>
          <p14:tracePt t="52470" x="2990850" y="4967288"/>
          <p14:tracePt t="52478" x="2990850" y="5010150"/>
          <p14:tracePt t="52486" x="2978150" y="5037138"/>
          <p14:tracePt t="52494" x="2978150" y="5051425"/>
          <p14:tracePt t="52502" x="2978150" y="5080000"/>
          <p14:tracePt t="52510" x="2978150" y="5094288"/>
          <p14:tracePt t="52518" x="2978150" y="5122863"/>
          <p14:tracePt t="52526" x="2978150" y="5149850"/>
          <p14:tracePt t="52542" x="2978150" y="5164138"/>
          <p14:tracePt t="52549" x="2978150" y="5178425"/>
          <p14:tracePt t="52566" x="2978150" y="5192713"/>
          <p14:tracePt t="52582" x="2978150" y="5207000"/>
          <p14:tracePt t="52886" x="2963863" y="5192713"/>
          <p14:tracePt t="52894" x="2963863" y="5178425"/>
          <p14:tracePt t="52905" x="2949575" y="5178425"/>
          <p14:tracePt t="53127" x="2990850" y="5178425"/>
          <p14:tracePt t="53135" x="3048000" y="5178425"/>
          <p14:tracePt t="53143" x="3090863" y="5178425"/>
          <p14:tracePt t="53150" x="3189288" y="5178425"/>
          <p14:tracePt t="53158" x="3316288" y="5192713"/>
          <p14:tracePt t="53167" x="3414713" y="5235575"/>
          <p14:tracePt t="53175" x="3513138" y="5276850"/>
          <p14:tracePt t="53183" x="3668713" y="5319713"/>
          <p14:tracePt t="53191" x="3752850" y="5391150"/>
          <p14:tracePt t="53199" x="3838575" y="5432425"/>
          <p14:tracePt t="53207" x="3951288" y="5503863"/>
          <p14:tracePt t="53214" x="4035425" y="5559425"/>
          <p14:tracePt t="53223" x="4106863" y="5559425"/>
          <p14:tracePt t="53231" x="4205288" y="5616575"/>
          <p14:tracePt t="53239" x="4289425" y="5616575"/>
          <p14:tracePt t="53247" x="4303713" y="5645150"/>
          <p14:tracePt t="53255" x="4318000" y="5645150"/>
          <p14:tracePt t="53335" x="4332288" y="5645150"/>
          <p14:tracePt t="53359" x="4346575" y="5645150"/>
          <p14:tracePt t="53375" x="4346575" y="5630863"/>
          <p14:tracePt t="53399" x="4346575" y="5616575"/>
          <p14:tracePt t="53487" x="4346575" y="5602288"/>
          <p14:tracePt t="53519" x="4318000" y="5588000"/>
          <p14:tracePt t="53535" x="4289425" y="5588000"/>
          <p14:tracePt t="53543" x="4275138" y="5588000"/>
          <p14:tracePt t="53551" x="4248150" y="5573713"/>
          <p14:tracePt t="53559" x="4248150" y="5559425"/>
          <p14:tracePt t="53567" x="4233863" y="5559425"/>
          <p14:tracePt t="53575" x="4219575" y="5559425"/>
          <p14:tracePt t="53583" x="4205288" y="5559425"/>
          <p14:tracePt t="53599" x="4191000" y="5559425"/>
          <p14:tracePt t="53615" x="4176713" y="5559425"/>
          <p14:tracePt t="53623" x="4133850" y="5559425"/>
          <p14:tracePt t="53631" x="4133850" y="5545138"/>
          <p14:tracePt t="53639" x="4121150" y="5545138"/>
          <p14:tracePt t="53647" x="4106863" y="5545138"/>
          <p14:tracePt t="53655" x="4092575" y="5545138"/>
          <p14:tracePt t="53663" x="4064000" y="5545138"/>
          <p14:tracePt t="53671" x="4035425" y="5545138"/>
          <p14:tracePt t="53679" x="4006850" y="5530850"/>
          <p14:tracePt t="53695" x="3994150" y="5530850"/>
          <p14:tracePt t="53704" x="3979863" y="5530850"/>
          <p14:tracePt t="53871" x="3979863" y="5518150"/>
          <p14:tracePt t="53887" x="3994150" y="5503863"/>
          <p14:tracePt t="53895" x="4021138" y="5489575"/>
          <p14:tracePt t="53903" x="4064000" y="5475288"/>
          <p14:tracePt t="53911" x="4106863" y="5461000"/>
          <p14:tracePt t="53919" x="4162425" y="5432425"/>
          <p14:tracePt t="53928" x="4219575" y="5403850"/>
          <p14:tracePt t="53935" x="4289425" y="5376863"/>
          <p14:tracePt t="53943" x="4332288" y="5376863"/>
          <p14:tracePt t="53951" x="4387850" y="5348288"/>
          <p14:tracePt t="53959" x="4473575" y="5319713"/>
          <p14:tracePt t="53967" x="4543425" y="5305425"/>
          <p14:tracePt t="53975" x="4629150" y="5291138"/>
          <p14:tracePt t="53983" x="4684713" y="5264150"/>
          <p14:tracePt t="53991" x="4783138" y="5249863"/>
          <p14:tracePt t="53999" x="4854575" y="5235575"/>
          <p14:tracePt t="54007" x="4910138" y="5235575"/>
          <p14:tracePt t="54015" x="5022850" y="5235575"/>
          <p14:tracePt t="54023" x="5122863" y="5221288"/>
          <p14:tracePt t="54031" x="5235575" y="5164138"/>
          <p14:tracePt t="54039" x="5305425" y="5149850"/>
          <p14:tracePt t="54047" x="5418138" y="5122863"/>
          <p14:tracePt t="54055" x="5545138" y="5094288"/>
          <p14:tracePt t="54064" x="5645150" y="5080000"/>
          <p14:tracePt t="54071" x="5743575" y="5080000"/>
          <p14:tracePt t="54079" x="5856288" y="5065713"/>
          <p14:tracePt t="54087" x="5940425" y="5037138"/>
          <p14:tracePt t="54095" x="6011863" y="5037138"/>
          <p14:tracePt t="54103" x="6053138" y="5037138"/>
          <p14:tracePt t="54111" x="6110288" y="5037138"/>
          <p14:tracePt t="54119" x="6138863" y="5037138"/>
          <p14:tracePt t="54127" x="6194425" y="5037138"/>
          <p14:tracePt t="54135" x="6208713" y="5037138"/>
          <p14:tracePt t="54143" x="6223000" y="5037138"/>
          <p14:tracePt t="54151" x="6237288" y="5037138"/>
          <p14:tracePt t="54159" x="6265863" y="5037138"/>
          <p14:tracePt t="54167" x="6292850" y="5037138"/>
          <p14:tracePt t="54175" x="6321425" y="5037138"/>
          <p14:tracePt t="54183" x="6364288" y="5051425"/>
          <p14:tracePt t="54191" x="6392863" y="5065713"/>
          <p14:tracePt t="54199" x="6448425" y="5080000"/>
          <p14:tracePt t="54207" x="6505575" y="5108575"/>
          <p14:tracePt t="54215" x="6561138" y="5149850"/>
          <p14:tracePt t="54223" x="6589713" y="5164138"/>
          <p14:tracePt t="54232" x="6618288" y="5178425"/>
          <p14:tracePt t="54239" x="6632575" y="5192713"/>
          <p14:tracePt t="54247" x="6673850" y="5221288"/>
          <p14:tracePt t="54255" x="6688138" y="5235575"/>
          <p14:tracePt t="54263" x="6716713" y="5264150"/>
          <p14:tracePt t="54271" x="6759575" y="5264150"/>
          <p14:tracePt t="54279" x="6788150" y="5276850"/>
          <p14:tracePt t="54287" x="6800850" y="5291138"/>
          <p14:tracePt t="54295" x="6843713" y="5305425"/>
          <p14:tracePt t="54303" x="6858000" y="5319713"/>
          <p14:tracePt t="54311" x="6886575" y="5319713"/>
          <p14:tracePt t="54319" x="6900863" y="5319713"/>
          <p14:tracePt t="54327" x="6915150" y="5319713"/>
          <p14:tracePt t="54495" x="6900863" y="5319713"/>
          <p14:tracePt t="54503" x="6858000" y="5319713"/>
          <p14:tracePt t="54511" x="6843713" y="5319713"/>
          <p14:tracePt t="54519" x="6815138" y="5319713"/>
          <p14:tracePt t="54527" x="6800850" y="5319713"/>
          <p14:tracePt t="54535" x="6759575" y="5334000"/>
          <p14:tracePt t="54575" x="6745288" y="5334000"/>
          <p14:tracePt t="54593" x="6731000" y="5334000"/>
          <p14:tracePt t="54607" x="6716713" y="5334000"/>
          <p14:tracePt t="54615" x="6688138" y="5334000"/>
          <p14:tracePt t="54623" x="6673850" y="5334000"/>
          <p14:tracePt t="54632" x="6661150" y="5334000"/>
          <p14:tracePt t="54639" x="6646863" y="5334000"/>
          <p14:tracePt t="54671" x="6618288" y="5334000"/>
          <p14:tracePt t="54679" x="6604000" y="5334000"/>
          <p14:tracePt t="54695" x="6604000" y="5319713"/>
          <p14:tracePt t="54727" x="6589713" y="5319713"/>
          <p14:tracePt t="54831" x="6589713" y="5305425"/>
          <p14:tracePt t="54839" x="6575425" y="5305425"/>
          <p14:tracePt t="54984" x="6561138" y="5291138"/>
          <p14:tracePt t="55087" x="6546850" y="5291138"/>
          <p14:tracePt t="55095" x="6519863" y="5291138"/>
          <p14:tracePt t="55119" x="6519863" y="5276850"/>
          <p14:tracePt t="55135" x="6505575" y="5264150"/>
          <p14:tracePt t="55608" x="6477000" y="5264150"/>
          <p14:tracePt t="55615" x="6392863" y="5319713"/>
          <p14:tracePt t="55624" x="6350000" y="5334000"/>
          <p14:tracePt t="55631" x="6307138" y="5362575"/>
          <p14:tracePt t="55640" x="6292850" y="5376863"/>
          <p14:tracePt t="55647" x="6251575" y="5376863"/>
          <p14:tracePt t="55657" x="6223000" y="5391150"/>
          <p14:tracePt t="55664" x="6208713" y="5391150"/>
          <p14:tracePt t="55672" x="6194425" y="5403850"/>
          <p14:tracePt t="55679" x="6165850" y="5403850"/>
          <p14:tracePt t="55752" x="6138863" y="5403850"/>
          <p14:tracePt t="56008" x="6138863" y="5432425"/>
          <p14:tracePt t="56016" x="6110288" y="5489575"/>
          <p14:tracePt t="56024" x="6110288" y="5503863"/>
          <p14:tracePt t="56032" x="6067425" y="5530850"/>
          <p14:tracePt t="56041" x="6053138" y="5559425"/>
          <p14:tracePt t="56048" x="6026150" y="5573713"/>
          <p14:tracePt t="56088" x="6011863" y="5573713"/>
          <p14:tracePt t="56096" x="5997575" y="5573713"/>
          <p14:tracePt t="56104" x="5983288" y="5573713"/>
          <p14:tracePt t="56121" x="5969000" y="5573713"/>
          <p14:tracePt t="56128" x="5954713" y="5573713"/>
          <p14:tracePt t="56136" x="5926138" y="5559425"/>
          <p14:tracePt t="56144" x="5926138" y="5545138"/>
          <p14:tracePt t="56152" x="5884863" y="5518150"/>
          <p14:tracePt t="56160" x="5884863" y="5475288"/>
          <p14:tracePt t="56168" x="5870575" y="5446713"/>
          <p14:tracePt t="56176" x="5870575" y="5432425"/>
          <p14:tracePt t="56185" x="5870575" y="5391150"/>
          <p14:tracePt t="56192" x="5870575" y="5334000"/>
          <p14:tracePt t="56200" x="5870575" y="5305425"/>
          <p14:tracePt t="56208" x="5870575" y="5276850"/>
          <p14:tracePt t="56216" x="5870575" y="5249863"/>
          <p14:tracePt t="56226" x="5884863" y="5235575"/>
          <p14:tracePt t="56232" x="5911850" y="5164138"/>
          <p14:tracePt t="56241" x="5926138" y="5137150"/>
          <p14:tracePt t="56249" x="5954713" y="5122863"/>
          <p14:tracePt t="56256" x="5983288" y="5094288"/>
          <p14:tracePt t="56264" x="6011863" y="5094288"/>
          <p14:tracePt t="56272" x="6026150" y="5080000"/>
          <p14:tracePt t="56280" x="6038850" y="5065713"/>
          <p14:tracePt t="56288" x="6067425" y="5065713"/>
          <p14:tracePt t="56296" x="6081713" y="5051425"/>
          <p14:tracePt t="56369" x="6096000" y="5051425"/>
          <p14:tracePt t="56520" x="6096000" y="5065713"/>
          <p14:tracePt t="59377" x="6081713" y="5065713"/>
          <p14:tracePt t="60107" x="6067425" y="5065713"/>
          <p14:tracePt t="60161" x="6053138" y="5065713"/>
          <p14:tracePt t="60170" x="6038850" y="5065713"/>
          <p14:tracePt t="60178" x="5983288" y="5065713"/>
          <p14:tracePt t="60186" x="5911850" y="5065713"/>
          <p14:tracePt t="60194" x="5743575" y="5065713"/>
          <p14:tracePt t="60202" x="5530850" y="5065713"/>
          <p14:tracePt t="60210" x="5221288" y="5065713"/>
          <p14:tracePt t="60217" x="4953000" y="5065713"/>
          <p14:tracePt t="60226" x="4768850" y="5065713"/>
          <p14:tracePt t="60234" x="4557713" y="5065713"/>
          <p14:tracePt t="60243" x="4332288" y="5051425"/>
          <p14:tracePt t="60251" x="4121150" y="5051425"/>
          <p14:tracePt t="60258" x="3838575" y="5037138"/>
          <p14:tracePt t="60266" x="3527425" y="5037138"/>
          <p14:tracePt t="60274" x="3330575" y="5037138"/>
          <p14:tracePt t="60282" x="3132138" y="5037138"/>
          <p14:tracePt t="60290" x="3019425" y="5037138"/>
          <p14:tracePt t="60299" x="2978150" y="5037138"/>
          <p14:tracePt t="60306" x="2949575" y="5037138"/>
          <p14:tracePt t="60314" x="2921000" y="5037138"/>
          <p14:tracePt t="60339" x="2906713" y="5037138"/>
          <p14:tracePt t="60402" x="2949575" y="5772150"/>
          <p14:tracePt t="60403" x="2978150" y="5940425"/>
          <p14:tracePt t="60410" x="2990850" y="6110288"/>
          <p14:tracePt t="60418" x="3090863" y="6292850"/>
          <p14:tracePt t="60426" x="3146425" y="6448425"/>
          <p14:tracePt t="60434" x="3287713" y="6632575"/>
          <p14:tracePt t="60443" x="3429000" y="678815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98766"/>
            <a:ext cx="8229600" cy="476672"/>
          </a:xfrm>
        </p:spPr>
        <p:txBody>
          <a:bodyPr>
            <a:noAutofit/>
          </a:bodyPr>
          <a:lstStyle/>
          <a:p>
            <a:r>
              <a:rPr lang="en-US" sz="2400" b="1" dirty="0"/>
              <a:t>Using Queues within an Interrupt Service </a:t>
            </a:r>
            <a:r>
              <a:rPr lang="en-US" sz="2400" b="1" dirty="0" smtClean="0"/>
              <a:t>Routine; Example 14</a:t>
            </a:r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99409"/>
            <a:ext cx="9247204" cy="565859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52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736"/>
    </mc:Choice>
    <mc:Fallback>
      <p:transition spd="slow" advTm="134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1" x="6110288" y="5010150"/>
          <p14:tracePt t="270" x="6124575" y="4995863"/>
          <p14:tracePt t="888" x="6124575" y="4981575"/>
          <p14:tracePt t="904" x="6124575" y="4967288"/>
          <p14:tracePt t="1311" x="6096000" y="4967288"/>
          <p14:tracePt t="1318" x="6038850" y="4967288"/>
          <p14:tracePt t="1327" x="5954713" y="4995863"/>
          <p14:tracePt t="1336" x="5911850" y="4995863"/>
          <p14:tracePt t="1344" x="5799138" y="5037138"/>
          <p14:tracePt t="1352" x="5630863" y="5080000"/>
          <p14:tracePt t="1360" x="5432425" y="5149850"/>
          <p14:tracePt t="1368" x="5235575" y="5192713"/>
          <p14:tracePt t="1375" x="4995863" y="5249863"/>
          <p14:tracePt t="1383" x="4783138" y="5249863"/>
          <p14:tracePt t="1391" x="4586288" y="5249863"/>
          <p14:tracePt t="1399" x="4416425" y="5235575"/>
          <p14:tracePt t="1407" x="4191000" y="5178425"/>
          <p14:tracePt t="1415" x="3852863" y="5094288"/>
          <p14:tracePt t="1423" x="3513138" y="5037138"/>
          <p14:tracePt t="1431" x="3175000" y="4924425"/>
          <p14:tracePt t="1439" x="2906713" y="4783138"/>
          <p14:tracePt t="1447" x="2736850" y="4727575"/>
          <p14:tracePt t="1455" x="2525713" y="4600575"/>
          <p14:tracePt t="1463" x="2355850" y="4473575"/>
          <p14:tracePt t="1471" x="2216150" y="4346575"/>
          <p14:tracePt t="1479" x="2144713" y="4205288"/>
          <p14:tracePt t="1487" x="2060575" y="4121150"/>
          <p14:tracePt t="1495" x="2032000" y="4021138"/>
          <p14:tracePt t="1503" x="1962150" y="3894138"/>
          <p14:tracePt t="1511" x="1962150" y="3781425"/>
          <p14:tracePt t="1518" x="1962150" y="3625850"/>
          <p14:tracePt t="1527" x="1962150" y="3457575"/>
          <p14:tracePt t="1535" x="1962150" y="3330575"/>
          <p14:tracePt t="1543" x="2003425" y="3146425"/>
          <p14:tracePt t="1551" x="2017713" y="2990850"/>
          <p14:tracePt t="1559" x="2074863" y="2822575"/>
          <p14:tracePt t="1567" x="2116138" y="2736850"/>
          <p14:tracePt t="1575" x="2144713" y="2597150"/>
          <p14:tracePt t="1583" x="2173288" y="2511425"/>
          <p14:tracePt t="1591" x="2201863" y="2413000"/>
          <p14:tracePt t="1599" x="2243138" y="2384425"/>
          <p14:tracePt t="1607" x="2271713" y="2343150"/>
          <p14:tracePt t="1615" x="2286000" y="2300288"/>
          <p14:tracePt t="1623" x="2300288" y="2286000"/>
          <p14:tracePt t="1639" x="2328863" y="2257425"/>
          <p14:tracePt t="1647" x="2328863" y="2243138"/>
          <p14:tracePt t="1663" x="2343150" y="2243138"/>
          <p14:tracePt t="1687" x="2343150" y="2216150"/>
          <p14:tracePt t="1711" x="2343150" y="2201863"/>
          <p14:tracePt t="2031" x="2328863" y="2201863"/>
          <p14:tracePt t="2039" x="2314575" y="2201863"/>
          <p14:tracePt t="2103" x="2243138" y="2201863"/>
          <p14:tracePt t="2111" x="2201863" y="2201863"/>
          <p14:tracePt t="2119" x="2130425" y="2201863"/>
          <p14:tracePt t="2127" x="2074863" y="2201863"/>
          <p14:tracePt t="2135" x="2032000" y="2201863"/>
          <p14:tracePt t="2143" x="2017713" y="2201863"/>
          <p14:tracePt t="2151" x="1989138" y="2201863"/>
          <p14:tracePt t="2159" x="1933575" y="2201863"/>
          <p14:tracePt t="2167" x="1905000" y="2201863"/>
          <p14:tracePt t="2175" x="1890713" y="2187575"/>
          <p14:tracePt t="2183" x="1876425" y="2187575"/>
          <p14:tracePt t="2191" x="1847850" y="2173288"/>
          <p14:tracePt t="2199" x="1847850" y="2159000"/>
          <p14:tracePt t="2207" x="1820863" y="2144713"/>
          <p14:tracePt t="2215" x="1806575" y="2130425"/>
          <p14:tracePt t="2223" x="1749425" y="2089150"/>
          <p14:tracePt t="2231" x="1720850" y="2089150"/>
          <p14:tracePt t="2239" x="1622425" y="2046288"/>
          <p14:tracePt t="2247" x="1566863" y="2032000"/>
          <p14:tracePt t="2255" x="1495425" y="2003425"/>
          <p14:tracePt t="2263" x="1439863" y="1974850"/>
          <p14:tracePt t="2271" x="1368425" y="1962150"/>
          <p14:tracePt t="2279" x="1327150" y="1933575"/>
          <p14:tracePt t="2287" x="1270000" y="1919288"/>
          <p14:tracePt t="2295" x="1200150" y="1876425"/>
          <p14:tracePt t="2303" x="1171575" y="1862138"/>
          <p14:tracePt t="2311" x="1128713" y="1847850"/>
          <p14:tracePt t="2319" x="1100138" y="1847850"/>
          <p14:tracePt t="2327" x="1100138" y="1835150"/>
          <p14:tracePt t="2343" x="1085850" y="1835150"/>
          <p14:tracePt t="2351" x="1073150" y="1820863"/>
          <p14:tracePt t="2367" x="1058863" y="1820863"/>
          <p14:tracePt t="2375" x="1044575" y="1806575"/>
          <p14:tracePt t="2383" x="1030288" y="1792288"/>
          <p14:tracePt t="2391" x="1016000" y="1792288"/>
          <p14:tracePt t="2400" x="1001713" y="1763713"/>
          <p14:tracePt t="2408" x="973138" y="1763713"/>
          <p14:tracePt t="2416" x="958850" y="1763713"/>
          <p14:tracePt t="2424" x="946150" y="1720850"/>
          <p14:tracePt t="2432" x="931863" y="1720850"/>
          <p14:tracePt t="2440" x="917575" y="1708150"/>
          <p14:tracePt t="2447" x="903288" y="1708150"/>
          <p14:tracePt t="2463" x="874713" y="1679575"/>
          <p14:tracePt t="2487" x="860425" y="1679575"/>
          <p14:tracePt t="2591" x="846138" y="1679575"/>
          <p14:tracePt t="2607" x="831850" y="1665288"/>
          <p14:tracePt t="2791" x="846138" y="1665288"/>
          <p14:tracePt t="2807" x="874713" y="1665288"/>
          <p14:tracePt t="2815" x="889000" y="1651000"/>
          <p14:tracePt t="2839" x="903288" y="1651000"/>
          <p14:tracePt t="2871" x="917575" y="1651000"/>
          <p14:tracePt t="2879" x="931863" y="1651000"/>
          <p14:tracePt t="2895" x="946150" y="1651000"/>
          <p14:tracePt t="2903" x="958850" y="1651000"/>
          <p14:tracePt t="2927" x="973138" y="1651000"/>
          <p14:tracePt t="2935" x="987425" y="1651000"/>
          <p14:tracePt t="3055" x="1001713" y="1651000"/>
          <p14:tracePt t="3063" x="1030288" y="1651000"/>
          <p14:tracePt t="3071" x="1058863" y="1651000"/>
          <p14:tracePt t="3079" x="1085850" y="1651000"/>
          <p14:tracePt t="3087" x="1128713" y="1636713"/>
          <p14:tracePt t="3096" x="1185863" y="1622425"/>
          <p14:tracePt t="3103" x="1255713" y="1622425"/>
          <p14:tracePt t="3111" x="1312863" y="1622425"/>
          <p14:tracePt t="3119" x="1397000" y="1622425"/>
          <p14:tracePt t="3127" x="1495425" y="1622425"/>
          <p14:tracePt t="3136" x="1593850" y="1622425"/>
          <p14:tracePt t="3144" x="1651000" y="1622425"/>
          <p14:tracePt t="3151" x="1693863" y="1622425"/>
          <p14:tracePt t="3159" x="1708150" y="1622425"/>
          <p14:tracePt t="3175" x="1720850" y="1622425"/>
          <p14:tracePt t="3184" x="1735138" y="1622425"/>
          <p14:tracePt t="3215" x="1749425" y="1622425"/>
          <p14:tracePt t="3223" x="1778000" y="1622425"/>
          <p14:tracePt t="3240" x="1792288" y="1622425"/>
          <p14:tracePt t="3247" x="1820863" y="1622425"/>
          <p14:tracePt t="3256" x="1876425" y="1636713"/>
          <p14:tracePt t="3263" x="1919288" y="1636713"/>
          <p14:tracePt t="3271" x="1974850" y="1651000"/>
          <p14:tracePt t="3281" x="2003425" y="1651000"/>
          <p14:tracePt t="3288" x="2017713" y="1651000"/>
          <p14:tracePt t="3296" x="2060575" y="1665288"/>
          <p14:tracePt t="3304" x="2089150" y="1665288"/>
          <p14:tracePt t="3312" x="2116138" y="1679575"/>
          <p14:tracePt t="3319" x="2159000" y="1679575"/>
          <p14:tracePt t="3328" x="2173288" y="1679575"/>
          <p14:tracePt t="3336" x="2187575" y="1679575"/>
          <p14:tracePt t="3344" x="2201863" y="1679575"/>
          <p14:tracePt t="3351" x="2228850" y="1679575"/>
          <p14:tracePt t="3360" x="2243138" y="1679575"/>
          <p14:tracePt t="3367" x="2271713" y="1679575"/>
          <p14:tracePt t="3375" x="2286000" y="1679575"/>
          <p14:tracePt t="3384" x="2343150" y="1679575"/>
          <p14:tracePt t="3392" x="2384425" y="1679575"/>
          <p14:tracePt t="3400" x="2441575" y="1693863"/>
          <p14:tracePt t="3408" x="2482850" y="1693863"/>
          <p14:tracePt t="3415" x="2540000" y="1693863"/>
          <p14:tracePt t="3424" x="2582863" y="1693863"/>
          <p14:tracePt t="3432" x="2624138" y="1693863"/>
          <p14:tracePt t="3440" x="2681288" y="1693863"/>
          <p14:tracePt t="3448" x="2709863" y="1693863"/>
          <p14:tracePt t="3457" x="2736850" y="1693863"/>
          <p14:tracePt t="3464" x="2765425" y="1693863"/>
          <p14:tracePt t="3664" x="2751138" y="1693863"/>
          <p14:tracePt t="3672" x="2709863" y="1693863"/>
          <p14:tracePt t="3680" x="2667000" y="1693863"/>
          <p14:tracePt t="3688" x="2609850" y="1693863"/>
          <p14:tracePt t="3696" x="2554288" y="1693863"/>
          <p14:tracePt t="3704" x="2455863" y="1720850"/>
          <p14:tracePt t="3712" x="2384425" y="1735138"/>
          <p14:tracePt t="3720" x="2286000" y="1735138"/>
          <p14:tracePt t="3728" x="2201863" y="1749425"/>
          <p14:tracePt t="3736" x="2101850" y="1763713"/>
          <p14:tracePt t="3744" x="2046288" y="1778000"/>
          <p14:tracePt t="3752" x="1989138" y="1778000"/>
          <p14:tracePt t="3760" x="1905000" y="1778000"/>
          <p14:tracePt t="3768" x="1876425" y="1778000"/>
          <p14:tracePt t="3777" x="1847850" y="1778000"/>
          <p14:tracePt t="3784" x="1806575" y="1778000"/>
          <p14:tracePt t="3800" x="1792288" y="1778000"/>
          <p14:tracePt t="3816" x="1763713" y="1778000"/>
          <p14:tracePt t="3824" x="1720850" y="1778000"/>
          <p14:tracePt t="3832" x="1693863" y="1778000"/>
          <p14:tracePt t="3841" x="1679575" y="1763713"/>
          <p14:tracePt t="3848" x="1636713" y="1763713"/>
          <p14:tracePt t="3856" x="1608138" y="1749425"/>
          <p14:tracePt t="3864" x="1566863" y="1749425"/>
          <p14:tracePt t="3872" x="1538288" y="1749425"/>
          <p14:tracePt t="3880" x="1509713" y="1735138"/>
          <p14:tracePt t="3897" x="1481138" y="1735138"/>
          <p14:tracePt t="3904" x="1454150" y="1720850"/>
          <p14:tracePt t="3928" x="1425575" y="1708150"/>
          <p14:tracePt t="3952" x="1411288" y="1708150"/>
          <p14:tracePt t="3960" x="1368425" y="1693863"/>
          <p14:tracePt t="3976" x="1368425" y="1679575"/>
          <p14:tracePt t="3993" x="1354138" y="1679575"/>
          <p14:tracePt t="4000" x="1354138" y="1665288"/>
          <p14:tracePt t="4008" x="1327150" y="1665288"/>
          <p14:tracePt t="4040" x="1312863" y="1651000"/>
          <p14:tracePt t="4064" x="1298575" y="1651000"/>
          <p14:tracePt t="4088" x="1284288" y="1636713"/>
          <p14:tracePt t="4128" x="1284288" y="1622425"/>
          <p14:tracePt t="4152" x="1284288" y="1608138"/>
          <p14:tracePt t="4313" x="1284288" y="1593850"/>
          <p14:tracePt t="4320" x="1298575" y="1593850"/>
          <p14:tracePt t="4328" x="1339850" y="1593850"/>
          <p14:tracePt t="4336" x="1397000" y="1593850"/>
          <p14:tracePt t="4344" x="1454150" y="1593850"/>
          <p14:tracePt t="4352" x="1552575" y="1593850"/>
          <p14:tracePt t="4360" x="1636713" y="1593850"/>
          <p14:tracePt t="4369" x="1693863" y="1593850"/>
          <p14:tracePt t="4376" x="1835150" y="1593850"/>
          <p14:tracePt t="4384" x="1947863" y="1593850"/>
          <p14:tracePt t="4392" x="2046288" y="1593850"/>
          <p14:tracePt t="4400" x="2173288" y="1593850"/>
          <p14:tracePt t="4408" x="2271713" y="1593850"/>
          <p14:tracePt t="4416" x="2328863" y="1593850"/>
          <p14:tracePt t="4424" x="2470150" y="1608138"/>
          <p14:tracePt t="4433" x="2582863" y="1622425"/>
          <p14:tracePt t="4440" x="2709863" y="1622425"/>
          <p14:tracePt t="4448" x="2851150" y="1622425"/>
          <p14:tracePt t="4456" x="2949575" y="1636713"/>
          <p14:tracePt t="4464" x="3019425" y="1636713"/>
          <p14:tracePt t="4472" x="3048000" y="1651000"/>
          <p14:tracePt t="4480" x="3105150" y="1651000"/>
          <p14:tracePt t="4489" x="3132138" y="1665288"/>
          <p14:tracePt t="4497" x="3217863" y="1665288"/>
          <p14:tracePt t="4504" x="3259138" y="1665288"/>
          <p14:tracePt t="4512" x="3302000" y="1665288"/>
          <p14:tracePt t="4520" x="3344863" y="1665288"/>
          <p14:tracePt t="4528" x="3359150" y="1665288"/>
          <p14:tracePt t="4544" x="3371850" y="1665288"/>
          <p14:tracePt t="4554" x="3386138" y="1665288"/>
          <p14:tracePt t="4658" x="3359150" y="1665288"/>
          <p14:tracePt t="4666" x="3302000" y="1665288"/>
          <p14:tracePt t="4674" x="3259138" y="1665288"/>
          <p14:tracePt t="4683" x="3189288" y="1665288"/>
          <p14:tracePt t="4690" x="3076575" y="1665288"/>
          <p14:tracePt t="4698" x="2963863" y="1665288"/>
          <p14:tracePt t="4706" x="2808288" y="1665288"/>
          <p14:tracePt t="4714" x="2652713" y="1665288"/>
          <p14:tracePt t="4722" x="2525713" y="1665288"/>
          <p14:tracePt t="4730" x="2413000" y="1665288"/>
          <p14:tracePt t="4738" x="2286000" y="1665288"/>
          <p14:tracePt t="4747" x="2201863" y="1665288"/>
          <p14:tracePt t="4754" x="2116138" y="1665288"/>
          <p14:tracePt t="4762" x="2046288" y="1665288"/>
          <p14:tracePt t="4770" x="1989138" y="1665288"/>
          <p14:tracePt t="4778" x="1947863" y="1665288"/>
          <p14:tracePt t="4786" x="1919288" y="1665288"/>
          <p14:tracePt t="4794" x="1905000" y="1665288"/>
          <p14:tracePt t="4803" x="1876425" y="1665288"/>
          <p14:tracePt t="4811" x="1862138" y="1665288"/>
          <p14:tracePt t="4826" x="1847850" y="1665288"/>
          <p14:tracePt t="4834" x="1835150" y="1665288"/>
          <p14:tracePt t="4850" x="1820863" y="1665288"/>
          <p14:tracePt t="5788" x="1835150" y="1665288"/>
          <p14:tracePt t="5939" x="1847850" y="1665288"/>
          <p14:tracePt t="5956" x="1862138" y="1679575"/>
          <p14:tracePt t="5996" x="1862138" y="1693863"/>
          <p14:tracePt t="6355" x="1876425" y="1693863"/>
          <p14:tracePt t="6372" x="1890713" y="1693863"/>
          <p14:tracePt t="6380" x="1905000" y="1693863"/>
          <p14:tracePt t="6388" x="1947863" y="1693863"/>
          <p14:tracePt t="6395" x="1974850" y="1693863"/>
          <p14:tracePt t="6403" x="2017713" y="1708150"/>
          <p14:tracePt t="6411" x="2060575" y="1708150"/>
          <p14:tracePt t="6419" x="2101850" y="1708150"/>
          <p14:tracePt t="6428" x="2159000" y="1708150"/>
          <p14:tracePt t="6436" x="2187575" y="1720850"/>
          <p14:tracePt t="6444" x="2228850" y="1720850"/>
          <p14:tracePt t="6451" x="2257425" y="1720850"/>
          <p14:tracePt t="6459" x="2271713" y="1720850"/>
          <p14:tracePt t="6467" x="2314575" y="1720850"/>
          <p14:tracePt t="6475" x="2343150" y="1720850"/>
          <p14:tracePt t="6484" x="2370138" y="1720850"/>
          <p14:tracePt t="6492" x="2384425" y="1720850"/>
          <p14:tracePt t="6500" x="2413000" y="1735138"/>
          <p14:tracePt t="6508" x="2427288" y="1735138"/>
          <p14:tracePt t="6515" x="2441575" y="1749425"/>
          <p14:tracePt t="6523" x="2455863" y="1749425"/>
          <p14:tracePt t="7036" x="2470150" y="1749425"/>
          <p14:tracePt t="7068" x="2470150" y="1763713"/>
          <p14:tracePt t="7412" x="2455863" y="1763713"/>
          <p14:tracePt t="7428" x="2441575" y="1763713"/>
          <p14:tracePt t="7444" x="2413000" y="1763713"/>
          <p14:tracePt t="7452" x="2398713" y="1778000"/>
          <p14:tracePt t="7548" x="2384425" y="1778000"/>
          <p14:tracePt t="7596" x="2370138" y="1778000"/>
          <p14:tracePt t="7870" x="2343150" y="1778000"/>
          <p14:tracePt t="7917" x="2328863" y="1778000"/>
          <p14:tracePt t="7924" x="2314575" y="1778000"/>
          <p14:tracePt t="7940" x="2300288" y="1763713"/>
          <p14:tracePt t="7948" x="2286000" y="1763713"/>
          <p14:tracePt t="7972" x="2257425" y="1763713"/>
          <p14:tracePt t="7979" x="2243138" y="1763713"/>
          <p14:tracePt t="7987" x="2228850" y="1763713"/>
          <p14:tracePt t="8004" x="2216150" y="1763713"/>
          <p14:tracePt t="8020" x="2201863" y="1763713"/>
          <p14:tracePt t="8044" x="2187575" y="1749425"/>
          <p14:tracePt t="8950" x="2173288" y="1749425"/>
          <p14:tracePt t="8957" x="2159000" y="1749425"/>
          <p14:tracePt t="8965" x="2144713" y="1749425"/>
          <p14:tracePt t="8981" x="2116138" y="1749425"/>
          <p14:tracePt t="8997" x="2101850" y="1749425"/>
          <p14:tracePt t="9445" x="2116138" y="1749425"/>
          <p14:tracePt t="9453" x="2130425" y="1749425"/>
          <p14:tracePt t="9469" x="2144713" y="1735138"/>
          <p14:tracePt t="9486" x="2159000" y="1735138"/>
          <p14:tracePt t="9501" x="2173288" y="1735138"/>
          <p14:tracePt t="9509" x="2201863" y="1735138"/>
          <p14:tracePt t="9533" x="2216150" y="1735138"/>
          <p14:tracePt t="9541" x="2243138" y="1735138"/>
          <p14:tracePt t="9549" x="2257425" y="1735138"/>
          <p14:tracePt t="9565" x="2286000" y="1735138"/>
          <p14:tracePt t="9581" x="2286000" y="1749425"/>
          <p14:tracePt t="9805" x="2257425" y="1763713"/>
          <p14:tracePt t="9813" x="2228850" y="1763713"/>
          <p14:tracePt t="9821" x="2216150" y="1763713"/>
          <p14:tracePt t="9829" x="2173288" y="1763713"/>
          <p14:tracePt t="9837" x="2173288" y="1792288"/>
          <p14:tracePt t="10093" x="2187575" y="1792288"/>
          <p14:tracePt t="10101" x="2216150" y="1820863"/>
          <p14:tracePt t="10109" x="2228850" y="1820863"/>
          <p14:tracePt t="10117" x="2257425" y="1847850"/>
          <p14:tracePt t="10125" x="2286000" y="1862138"/>
          <p14:tracePt t="10133" x="2314575" y="1890713"/>
          <p14:tracePt t="10141" x="2355850" y="1905000"/>
          <p14:tracePt t="10149" x="2398713" y="1947863"/>
          <p14:tracePt t="10157" x="2470150" y="1989138"/>
          <p14:tracePt t="10165" x="2525713" y="2032000"/>
          <p14:tracePt t="10173" x="2597150" y="2074863"/>
          <p14:tracePt t="10181" x="2667000" y="2116138"/>
          <p14:tracePt t="10189" x="2709863" y="2144713"/>
          <p14:tracePt t="10198" x="2751138" y="2187575"/>
          <p14:tracePt t="10205" x="2822575" y="2243138"/>
          <p14:tracePt t="10213" x="2878138" y="2300288"/>
          <p14:tracePt t="10221" x="2949575" y="2355850"/>
          <p14:tracePt t="10229" x="3033713" y="2482850"/>
          <p14:tracePt t="10237" x="3146425" y="2597150"/>
          <p14:tracePt t="10245" x="3259138" y="2736850"/>
          <p14:tracePt t="10253" x="3371850" y="2836863"/>
          <p14:tracePt t="10261" x="3570288" y="3019425"/>
          <p14:tracePt t="10269" x="3767138" y="3062288"/>
          <p14:tracePt t="10277" x="3951288" y="3062288"/>
          <p14:tracePt t="10285" x="4064000" y="3062288"/>
          <p14:tracePt t="10293" x="4133850" y="3062288"/>
          <p14:tracePt t="10566" x="4148138" y="3132138"/>
          <p14:tracePt t="10574" x="4148138" y="3175000"/>
          <p14:tracePt t="10582" x="4092575" y="3232150"/>
          <p14:tracePt t="10589" x="4064000" y="3232150"/>
          <p14:tracePt t="10597" x="4006850" y="3244850"/>
          <p14:tracePt t="10607" x="3979863" y="3259138"/>
          <p14:tracePt t="10614" x="3937000" y="3287713"/>
          <p14:tracePt t="10622" x="3879850" y="3344863"/>
          <p14:tracePt t="10630" x="3810000" y="3414713"/>
          <p14:tracePt t="10637" x="3711575" y="3513138"/>
          <p14:tracePt t="10645" x="3584575" y="3598863"/>
          <p14:tracePt t="10654" x="3429000" y="3697288"/>
          <p14:tracePt t="10662" x="3189288" y="3824288"/>
          <p14:tracePt t="10670" x="3019425" y="3894138"/>
          <p14:tracePt t="10677" x="2863850" y="3951288"/>
          <p14:tracePt t="10686" x="2709863" y="4006850"/>
          <p14:tracePt t="10693" x="2568575" y="4035425"/>
          <p14:tracePt t="10702" x="2482850" y="4049713"/>
          <p14:tracePt t="10710" x="2384425" y="4049713"/>
          <p14:tracePt t="10718" x="2328863" y="4049713"/>
          <p14:tracePt t="10725" x="2271713" y="4049713"/>
          <p14:tracePt t="10733" x="2187575" y="4049713"/>
          <p14:tracePt t="10742" x="2144713" y="4049713"/>
          <p14:tracePt t="10750" x="2089150" y="4049713"/>
          <p14:tracePt t="10758" x="2046288" y="4049713"/>
          <p14:tracePt t="10766" x="1989138" y="4035425"/>
          <p14:tracePt t="10774" x="1919288" y="4006850"/>
          <p14:tracePt t="10781" x="1862138" y="3979863"/>
          <p14:tracePt t="10790" x="1792288" y="3965575"/>
          <p14:tracePt t="10797" x="1735138" y="3951288"/>
          <p14:tracePt t="10806" x="1693863" y="3922713"/>
          <p14:tracePt t="10814" x="1608138" y="3908425"/>
          <p14:tracePt t="10822" x="1509713" y="3894138"/>
          <p14:tracePt t="10830" x="1425575" y="3867150"/>
          <p14:tracePt t="10838" x="1354138" y="3867150"/>
          <p14:tracePt t="10846" x="1270000" y="3852863"/>
          <p14:tracePt t="10854" x="1227138" y="3852863"/>
          <p14:tracePt t="10862" x="1185863" y="3838575"/>
          <p14:tracePt t="10870" x="1143000" y="3824288"/>
          <p14:tracePt t="10878" x="1128713" y="3824288"/>
          <p14:tracePt t="10886" x="1085850" y="3810000"/>
          <p14:tracePt t="10895" x="1058863" y="3810000"/>
          <p14:tracePt t="10901" x="1001713" y="3810000"/>
          <p14:tracePt t="10910" x="958850" y="3810000"/>
          <p14:tracePt t="10926" x="946150" y="3810000"/>
          <p14:tracePt t="10934" x="917575" y="3810000"/>
          <p14:tracePt t="10943" x="889000" y="3810000"/>
          <p14:tracePt t="10958" x="874713" y="3810000"/>
          <p14:tracePt t="10965" x="860425" y="3810000"/>
          <p14:tracePt t="10990" x="846138" y="3810000"/>
          <p14:tracePt t="11126" x="831850" y="3781425"/>
          <p14:tracePt t="11214" x="831850" y="3752850"/>
          <p14:tracePt t="11262" x="831850" y="3740150"/>
          <p14:tracePt t="11270" x="831850" y="3725863"/>
          <p14:tracePt t="11286" x="846138" y="3711575"/>
          <p14:tracePt t="11294" x="846138" y="3697288"/>
          <p14:tracePt t="11310" x="860425" y="3683000"/>
          <p14:tracePt t="11318" x="874713" y="3683000"/>
          <p14:tracePt t="11430" x="874713" y="3654425"/>
          <p14:tracePt t="11438" x="889000" y="3654425"/>
          <p14:tracePt t="11446" x="903288" y="3640138"/>
          <p14:tracePt t="11454" x="917575" y="3640138"/>
          <p14:tracePt t="11470" x="931863" y="3625850"/>
          <p14:tracePt t="11510" x="946150" y="3625850"/>
          <p14:tracePt t="11534" x="958850" y="3625850"/>
          <p14:tracePt t="11542" x="973138" y="3625850"/>
          <p14:tracePt t="11638" x="987425" y="3625850"/>
          <p14:tracePt t="11655" x="1001713" y="3625850"/>
          <p14:tracePt t="11662" x="1016000" y="3625850"/>
          <p14:tracePt t="11679" x="1030288" y="3625850"/>
          <p14:tracePt t="11694" x="1044575" y="3625850"/>
          <p14:tracePt t="11702" x="1058863" y="3625850"/>
          <p14:tracePt t="11735" x="1073150" y="3625850"/>
          <p14:tracePt t="11910" x="1100138" y="3625850"/>
          <p14:tracePt t="11918" x="1185863" y="3625850"/>
          <p14:tracePt t="11926" x="1298575" y="3625850"/>
          <p14:tracePt t="11934" x="1382713" y="3640138"/>
          <p14:tracePt t="11942" x="1439863" y="3654425"/>
          <p14:tracePt t="11951" x="1481138" y="3668713"/>
          <p14:tracePt t="11958" x="1524000" y="3668713"/>
          <p14:tracePt t="11966" x="1581150" y="3683000"/>
          <p14:tracePt t="11982" x="1593850" y="3683000"/>
          <p14:tracePt t="12174" x="1608138" y="3683000"/>
          <p14:tracePt t="12262" x="1608138" y="3654425"/>
          <p14:tracePt t="12278" x="1608138" y="3640138"/>
          <p14:tracePt t="12286" x="1608138" y="3625850"/>
          <p14:tracePt t="12302" x="1608138" y="3613150"/>
          <p14:tracePt t="12710" x="1608138" y="3598863"/>
          <p14:tracePt t="12726" x="1593850" y="3598863"/>
          <p14:tracePt t="12982" x="1581150" y="3598863"/>
          <p14:tracePt t="13086" x="1581150" y="3584575"/>
          <p14:tracePt t="13151" x="1593850" y="3584575"/>
          <p14:tracePt t="13712" x="1636713" y="3570288"/>
          <p14:tracePt t="13719" x="1651000" y="3570288"/>
          <p14:tracePt t="13727" x="1693863" y="3570288"/>
          <p14:tracePt t="13735" x="1720850" y="3570288"/>
          <p14:tracePt t="13743" x="1763713" y="3570288"/>
          <p14:tracePt t="13751" x="1806575" y="3556000"/>
          <p14:tracePt t="13760" x="1835150" y="3556000"/>
          <p14:tracePt t="13768" x="1862138" y="3556000"/>
          <p14:tracePt t="14096" x="1835150" y="3556000"/>
          <p14:tracePt t="14111" x="1820863" y="3556000"/>
          <p14:tracePt t="14128" x="1806575" y="3556000"/>
          <p14:tracePt t="14136" x="1778000" y="3556000"/>
          <p14:tracePt t="14151" x="1749425" y="3541713"/>
          <p14:tracePt t="14167" x="1693863" y="3527425"/>
          <p14:tracePt t="14344" x="1693863" y="3513138"/>
          <p14:tracePt t="14352" x="1708150" y="3513138"/>
          <p14:tracePt t="14360" x="1720850" y="3513138"/>
          <p14:tracePt t="14368" x="1735138" y="3513138"/>
          <p14:tracePt t="14375" x="1778000" y="3513138"/>
          <p14:tracePt t="14383" x="1806575" y="3513138"/>
          <p14:tracePt t="14391" x="1835150" y="3513138"/>
          <p14:tracePt t="14399" x="1876425" y="3513138"/>
          <p14:tracePt t="14408" x="1905000" y="3527425"/>
          <p14:tracePt t="14416" x="1933575" y="3527425"/>
          <p14:tracePt t="14424" x="1974850" y="3527425"/>
          <p14:tracePt t="14439" x="1989138" y="3527425"/>
          <p14:tracePt t="14447" x="2003425" y="3527425"/>
          <p14:tracePt t="14455" x="2046288" y="3527425"/>
          <p14:tracePt t="14464" x="2060575" y="3527425"/>
          <p14:tracePt t="14472" x="2074863" y="3541713"/>
          <p14:tracePt t="14480" x="2101850" y="3541713"/>
          <p14:tracePt t="14488" x="2144713" y="3541713"/>
          <p14:tracePt t="14495" x="2173288" y="3541713"/>
          <p14:tracePt t="14503" x="2201863" y="3541713"/>
          <p14:tracePt t="14511" x="2243138" y="3556000"/>
          <p14:tracePt t="14519" x="2286000" y="3556000"/>
          <p14:tracePt t="14528" x="2328863" y="3556000"/>
          <p14:tracePt t="14544" x="2343150" y="3556000"/>
          <p14:tracePt t="14551" x="2355850" y="3556000"/>
          <p14:tracePt t="14559" x="2370138" y="3556000"/>
          <p14:tracePt t="14848" x="2355850" y="3556000"/>
          <p14:tracePt t="14864" x="2328863" y="3556000"/>
          <p14:tracePt t="14872" x="2314575" y="3556000"/>
          <p14:tracePt t="14880" x="2300288" y="3556000"/>
          <p14:tracePt t="14887" x="2271713" y="3556000"/>
          <p14:tracePt t="14896" x="2216150" y="3570288"/>
          <p14:tracePt t="14903" x="2187575" y="3570288"/>
          <p14:tracePt t="14912" x="2116138" y="3570288"/>
          <p14:tracePt t="14920" x="2074863" y="3570288"/>
          <p14:tracePt t="14928" x="2017713" y="3570288"/>
          <p14:tracePt t="14936" x="1974850" y="3570288"/>
          <p14:tracePt t="14943" x="1933575" y="3570288"/>
          <p14:tracePt t="14951" x="1919288" y="3570288"/>
          <p14:tracePt t="14959" x="1905000" y="3570288"/>
          <p14:tracePt t="14967" x="1890713" y="3570288"/>
          <p14:tracePt t="14999" x="1876425" y="3570288"/>
          <p14:tracePt t="15007" x="1862138" y="3570288"/>
          <p14:tracePt t="15144" x="1876425" y="3570288"/>
          <p14:tracePt t="15152" x="1962150" y="3570288"/>
          <p14:tracePt t="15160" x="2017713" y="3570288"/>
          <p14:tracePt t="15168" x="2116138" y="3570288"/>
          <p14:tracePt t="15175" x="2159000" y="3570288"/>
          <p14:tracePt t="15184" x="2243138" y="3570288"/>
          <p14:tracePt t="15191" x="2300288" y="3570288"/>
          <p14:tracePt t="15200" x="2343150" y="3570288"/>
          <p14:tracePt t="15208" x="2384425" y="3570288"/>
          <p14:tracePt t="15216" x="2398713" y="3570288"/>
          <p14:tracePt t="15256" x="2413000" y="3570288"/>
          <p14:tracePt t="15271" x="2413000" y="3584575"/>
          <p14:tracePt t="15416" x="2398713" y="3584575"/>
          <p14:tracePt t="15424" x="2384425" y="3584575"/>
          <p14:tracePt t="15432" x="2355850" y="3584575"/>
          <p14:tracePt t="15441" x="2343150" y="3584575"/>
          <p14:tracePt t="15449" x="2286000" y="3598863"/>
          <p14:tracePt t="15456" x="2257425" y="3598863"/>
          <p14:tracePt t="15463" x="2201863" y="3598863"/>
          <p14:tracePt t="15471" x="2173288" y="3598863"/>
          <p14:tracePt t="15480" x="2144713" y="3598863"/>
          <p14:tracePt t="15488" x="2101850" y="3598863"/>
          <p14:tracePt t="15496" x="2089150" y="3598863"/>
          <p14:tracePt t="15504" x="2074863" y="3598863"/>
          <p14:tracePt t="15512" x="2060575" y="3598863"/>
          <p14:tracePt t="15519" x="2032000" y="3598863"/>
          <p14:tracePt t="15536" x="2017713" y="3598863"/>
          <p14:tracePt t="15745" x="2074863" y="3598863"/>
          <p14:tracePt t="15753" x="2130425" y="3598863"/>
          <p14:tracePt t="15761" x="2159000" y="3598863"/>
          <p14:tracePt t="15769" x="2228850" y="3598863"/>
          <p14:tracePt t="15776" x="2300288" y="3598863"/>
          <p14:tracePt t="15784" x="2384425" y="3598863"/>
          <p14:tracePt t="15793" x="2427288" y="3598863"/>
          <p14:tracePt t="15801" x="2482850" y="3598863"/>
          <p14:tracePt t="15809" x="2511425" y="3598863"/>
          <p14:tracePt t="15817" x="2540000" y="3598863"/>
          <p14:tracePt t="15825" x="2554288" y="3598863"/>
          <p14:tracePt t="16009" x="2525713" y="3598863"/>
          <p14:tracePt t="16017" x="2511425" y="3598863"/>
          <p14:tracePt t="16025" x="2482850" y="3598863"/>
          <p14:tracePt t="16033" x="2441575" y="3598863"/>
          <p14:tracePt t="16041" x="2384425" y="3598863"/>
          <p14:tracePt t="16048" x="2343150" y="3584575"/>
          <p14:tracePt t="16056" x="2300288" y="3584575"/>
          <p14:tracePt t="16065" x="2228850" y="3570288"/>
          <p14:tracePt t="16073" x="2187575" y="3556000"/>
          <p14:tracePt t="16081" x="2116138" y="3556000"/>
          <p14:tracePt t="16089" x="2017713" y="3541713"/>
          <p14:tracePt t="16097" x="1974850" y="3541713"/>
          <p14:tracePt t="16104" x="1905000" y="3541713"/>
          <p14:tracePt t="16111" x="1876425" y="3541713"/>
          <p14:tracePt t="16121" x="1792288" y="3527425"/>
          <p14:tracePt t="16129" x="1749425" y="3527425"/>
          <p14:tracePt t="16137" x="1693863" y="3527425"/>
          <p14:tracePt t="16145" x="1665288" y="3527425"/>
          <p14:tracePt t="16153" x="1622425" y="3527425"/>
          <p14:tracePt t="16161" x="1593850" y="3527425"/>
          <p14:tracePt t="16168" x="1566863" y="3527425"/>
          <p14:tracePt t="16176" x="1552575" y="3527425"/>
          <p14:tracePt t="16312" x="1581150" y="3527425"/>
          <p14:tracePt t="16321" x="1593850" y="3556000"/>
          <p14:tracePt t="16329" x="1665288" y="3556000"/>
          <p14:tracePt t="16337" x="1735138" y="3570288"/>
          <p14:tracePt t="16345" x="1792288" y="3570288"/>
          <p14:tracePt t="16353" x="1847850" y="3584575"/>
          <p14:tracePt t="16361" x="1905000" y="3584575"/>
          <p14:tracePt t="16368" x="1974850" y="3598863"/>
          <p14:tracePt t="16377" x="2017713" y="3625850"/>
          <p14:tracePt t="16385" x="2046288" y="3625850"/>
          <p14:tracePt t="16393" x="2060575" y="3625850"/>
          <p14:tracePt t="16401" x="2101850" y="3640138"/>
          <p14:tracePt t="16416" x="2116138" y="3640138"/>
          <p14:tracePt t="16424" x="2130425" y="3640138"/>
          <p14:tracePt t="16433" x="2144713" y="3654425"/>
          <p14:tracePt t="16449" x="2159000" y="3668713"/>
          <p14:tracePt t="16529" x="2173288" y="3668713"/>
          <p14:tracePt t="16545" x="2187575" y="3668713"/>
          <p14:tracePt t="16561" x="2216150" y="3654425"/>
          <p14:tracePt t="16569" x="2216150" y="3640138"/>
          <p14:tracePt t="16577" x="2228850" y="3613150"/>
          <p14:tracePt t="16592" x="2228850" y="3598863"/>
          <p14:tracePt t="16601" x="2228850" y="3584575"/>
          <p14:tracePt t="16609" x="2228850" y="3556000"/>
          <p14:tracePt t="16625" x="2216150" y="3513138"/>
          <p14:tracePt t="16633" x="2216150" y="3498850"/>
          <p14:tracePt t="16641" x="2187575" y="3471863"/>
          <p14:tracePt t="16648" x="2173288" y="3457575"/>
          <p14:tracePt t="16657" x="2159000" y="3457575"/>
          <p14:tracePt t="16665" x="2116138" y="3443288"/>
          <p14:tracePt t="16673" x="2089150" y="3443288"/>
          <p14:tracePt t="16681" x="2060575" y="3443288"/>
          <p14:tracePt t="16689" x="2032000" y="3429000"/>
          <p14:tracePt t="16697" x="2017713" y="3429000"/>
          <p14:tracePt t="16705" x="2003425" y="3429000"/>
          <p14:tracePt t="16737" x="1989138" y="3429000"/>
          <p14:tracePt t="16745" x="1974850" y="3429000"/>
          <p14:tracePt t="16761" x="1962150" y="3429000"/>
          <p14:tracePt t="16777" x="1947863" y="3429000"/>
          <p14:tracePt t="16809" x="1933575" y="3429000"/>
          <p14:tracePt t="16833" x="1933575" y="3443288"/>
          <p14:tracePt t="16840" x="1933575" y="3457575"/>
          <p14:tracePt t="16865" x="1919288" y="3471863"/>
          <p14:tracePt t="16888" x="1919288" y="3486150"/>
          <p14:tracePt t="16913" x="1905000" y="3498850"/>
          <p14:tracePt t="17970" x="1905000" y="3513138"/>
          <p14:tracePt t="17985" x="1876425" y="3513138"/>
          <p14:tracePt t="18010" x="1847850" y="3513138"/>
          <p14:tracePt t="18018" x="1847850" y="3527425"/>
          <p14:tracePt t="18025" x="1835150" y="3527425"/>
          <p14:tracePt t="18033" x="1806575" y="3527425"/>
          <p14:tracePt t="18049" x="1792288" y="3527425"/>
          <p14:tracePt t="18121" x="1778000" y="3527425"/>
          <p14:tracePt t="18754" x="1763713" y="3527425"/>
          <p14:tracePt t="19626" x="1749425" y="3527425"/>
          <p14:tracePt t="19650" x="1735138" y="3527425"/>
          <p14:tracePt t="19658" x="1720850" y="3527425"/>
          <p14:tracePt t="19666" x="1708150" y="3527425"/>
          <p14:tracePt t="19674" x="1693863" y="3527425"/>
          <p14:tracePt t="19714" x="1679575" y="3527425"/>
          <p14:tracePt t="23101" x="1665288" y="3527425"/>
          <p14:tracePt t="23141" x="1679575" y="3541713"/>
          <p14:tracePt t="23156" x="1693863" y="3556000"/>
          <p14:tracePt t="23164" x="1708150" y="3556000"/>
          <p14:tracePt t="23173" x="1720850" y="3556000"/>
          <p14:tracePt t="23181" x="1749425" y="3556000"/>
          <p14:tracePt t="23189" x="1763713" y="3570288"/>
          <p14:tracePt t="23212" x="1778000" y="3584575"/>
          <p14:tracePt t="23653" x="1763713" y="3584575"/>
          <p14:tracePt t="23668" x="1749425" y="3584575"/>
          <p14:tracePt t="23693" x="1720850" y="3584575"/>
          <p14:tracePt t="23748" x="1708150" y="3584575"/>
          <p14:tracePt t="24245" x="1708150" y="3570288"/>
          <p14:tracePt t="24254" x="1735138" y="3570288"/>
          <p14:tracePt t="24261" x="1735138" y="3556000"/>
          <p14:tracePt t="24276" x="1749425" y="3541713"/>
          <p14:tracePt t="24533" x="1735138" y="3556000"/>
          <p14:tracePt t="24645" x="1720850" y="3570288"/>
          <p14:tracePt t="25038" x="1720850" y="3584575"/>
          <p14:tracePt t="25053" x="1735138" y="3598863"/>
          <p14:tracePt t="25078" x="1749425" y="3598863"/>
          <p14:tracePt t="25093" x="1763713" y="3598863"/>
          <p14:tracePt t="25454" x="1735138" y="3598863"/>
          <p14:tracePt t="26094" x="1778000" y="3584575"/>
          <p14:tracePt t="26102" x="1792288" y="3584575"/>
          <p14:tracePt t="26110" x="1820863" y="3584575"/>
          <p14:tracePt t="26118" x="1876425" y="3570288"/>
          <p14:tracePt t="26126" x="1905000" y="3570288"/>
          <p14:tracePt t="26134" x="1974850" y="3570288"/>
          <p14:tracePt t="26142" x="2017713" y="3570288"/>
          <p14:tracePt t="26150" x="2074863" y="3570288"/>
          <p14:tracePt t="26158" x="2130425" y="3570288"/>
          <p14:tracePt t="26166" x="2173288" y="3570288"/>
          <p14:tracePt t="26174" x="2228850" y="3570288"/>
          <p14:tracePt t="26182" x="2257425" y="3570288"/>
          <p14:tracePt t="26190" x="2300288" y="3570288"/>
          <p14:tracePt t="26198" x="2328863" y="3598863"/>
          <p14:tracePt t="26206" x="2355850" y="3613150"/>
          <p14:tracePt t="26214" x="2370138" y="3613150"/>
          <p14:tracePt t="26222" x="2398713" y="3613150"/>
          <p14:tracePt t="26230" x="2427288" y="3640138"/>
          <p14:tracePt t="26238" x="2470150" y="3654425"/>
          <p14:tracePt t="26246" x="2525713" y="3683000"/>
          <p14:tracePt t="26254" x="2540000" y="3683000"/>
          <p14:tracePt t="26262" x="2568575" y="3697288"/>
          <p14:tracePt t="26318" x="2582863" y="3697288"/>
          <p14:tracePt t="26358" x="2597150" y="3697288"/>
          <p14:tracePt t="26366" x="2609850" y="3697288"/>
          <p14:tracePt t="26382" x="2624138" y="3697288"/>
          <p14:tracePt t="26390" x="2638425" y="3697288"/>
          <p14:tracePt t="26398" x="2667000" y="3697288"/>
          <p14:tracePt t="26406" x="2681288" y="3697288"/>
          <p14:tracePt t="26422" x="2695575" y="3697288"/>
          <p14:tracePt t="26430" x="2709863" y="3697288"/>
          <p14:tracePt t="26438" x="2736850" y="3668713"/>
          <p14:tracePt t="26462" x="2751138" y="3654425"/>
          <p14:tracePt t="26470" x="2765425" y="3654425"/>
          <p14:tracePt t="26486" x="2779713" y="3654425"/>
          <p14:tracePt t="26494" x="2794000" y="3640138"/>
          <p14:tracePt t="26510" x="2808288" y="3640138"/>
          <p14:tracePt t="26542" x="2836863" y="3640138"/>
          <p14:tracePt t="26574" x="2851150" y="3613150"/>
          <p14:tracePt t="26718" x="2794000" y="3613150"/>
          <p14:tracePt t="26726" x="2709863" y="3613150"/>
          <p14:tracePt t="26734" x="2638425" y="3613150"/>
          <p14:tracePt t="26742" x="2582863" y="3613150"/>
          <p14:tracePt t="26750" x="2525713" y="3613150"/>
          <p14:tracePt t="26758" x="2470150" y="3613150"/>
          <p14:tracePt t="26766" x="2370138" y="3613150"/>
          <p14:tracePt t="26774" x="2343150" y="3613150"/>
          <p14:tracePt t="26782" x="2286000" y="3613150"/>
          <p14:tracePt t="26790" x="2243138" y="3613150"/>
          <p14:tracePt t="26798" x="2216150" y="3613150"/>
          <p14:tracePt t="26806" x="2159000" y="3613150"/>
          <p14:tracePt t="26814" x="2130425" y="3613150"/>
          <p14:tracePt t="26822" x="2089150" y="3613150"/>
          <p14:tracePt t="26830" x="2046288" y="3613150"/>
          <p14:tracePt t="26838" x="1989138" y="3613150"/>
          <p14:tracePt t="26846" x="1947863" y="3613150"/>
          <p14:tracePt t="26854" x="1905000" y="3613150"/>
          <p14:tracePt t="26862" x="1876425" y="3613150"/>
          <p14:tracePt t="26870" x="1847850" y="3613150"/>
          <p14:tracePt t="26878" x="1835150" y="3598863"/>
          <p14:tracePt t="26886" x="1806575" y="3598863"/>
          <p14:tracePt t="27046" x="1806575" y="3584575"/>
          <p14:tracePt t="27054" x="1820863" y="3584575"/>
          <p14:tracePt t="27062" x="1847850" y="3584575"/>
          <p14:tracePt t="27070" x="1905000" y="3584575"/>
          <p14:tracePt t="27078" x="1933575" y="3584575"/>
          <p14:tracePt t="27086" x="2046288" y="3584575"/>
          <p14:tracePt t="27094" x="2144713" y="3584575"/>
          <p14:tracePt t="27102" x="2187575" y="3584575"/>
          <p14:tracePt t="27110" x="2243138" y="3570288"/>
          <p14:tracePt t="27118" x="2271713" y="3570288"/>
          <p14:tracePt t="27126" x="2300288" y="3570288"/>
          <p14:tracePt t="27135" x="2343150" y="3570288"/>
          <p14:tracePt t="27142" x="2370138" y="3570288"/>
          <p14:tracePt t="27174" x="2384425" y="3570288"/>
          <p14:tracePt t="27190" x="2398713" y="3570288"/>
          <p14:tracePt t="27270" x="2413000" y="3570288"/>
          <p14:tracePt t="27279" x="2427288" y="3570288"/>
          <p14:tracePt t="27302" x="2441575" y="3570288"/>
          <p14:tracePt t="27310" x="2482850" y="3570288"/>
          <p14:tracePt t="27318" x="2497138" y="3556000"/>
          <p14:tracePt t="27326" x="2511425" y="3556000"/>
          <p14:tracePt t="27334" x="2540000" y="3556000"/>
          <p14:tracePt t="27342" x="2582863" y="3556000"/>
          <p14:tracePt t="27350" x="2609850" y="3556000"/>
          <p14:tracePt t="27358" x="2709863" y="3541713"/>
          <p14:tracePt t="27366" x="2736850" y="3541713"/>
          <p14:tracePt t="27374" x="2808288" y="3541713"/>
          <p14:tracePt t="27383" x="2851150" y="3541713"/>
          <p14:tracePt t="27390" x="2921000" y="3541713"/>
          <p14:tracePt t="27398" x="2949575" y="3541713"/>
          <p14:tracePt t="27406" x="2990850" y="3541713"/>
          <p14:tracePt t="27414" x="3005138" y="3541713"/>
          <p14:tracePt t="27422" x="3033713" y="3541713"/>
          <p14:tracePt t="27439" x="3076575" y="3541713"/>
          <p14:tracePt t="27446" x="3090863" y="3541713"/>
          <p14:tracePt t="27454" x="3105150" y="3541713"/>
          <p14:tracePt t="27470" x="3117850" y="3541713"/>
          <p14:tracePt t="27478" x="3146425" y="3541713"/>
          <p14:tracePt t="27566" x="3105150" y="3541713"/>
          <p14:tracePt t="27574" x="3048000" y="3541713"/>
          <p14:tracePt t="27582" x="2990850" y="3541713"/>
          <p14:tracePt t="27590" x="2921000" y="3541713"/>
          <p14:tracePt t="27598" x="2822575" y="3541713"/>
          <p14:tracePt t="27606" x="2736850" y="3541713"/>
          <p14:tracePt t="27614" x="2624138" y="3541713"/>
          <p14:tracePt t="27622" x="2554288" y="3541713"/>
          <p14:tracePt t="27630" x="2455863" y="3541713"/>
          <p14:tracePt t="27639" x="2328863" y="3541713"/>
          <p14:tracePt t="27646" x="2243138" y="3541713"/>
          <p14:tracePt t="27654" x="2159000" y="3541713"/>
          <p14:tracePt t="27662" x="2101850" y="3541713"/>
          <p14:tracePt t="27670" x="2032000" y="3541713"/>
          <p14:tracePt t="27678" x="2017713" y="3541713"/>
          <p14:tracePt t="27686" x="2003425" y="3541713"/>
          <p14:tracePt t="27806" x="2017713" y="3541713"/>
          <p14:tracePt t="27814" x="2046288" y="3541713"/>
          <p14:tracePt t="27822" x="2089150" y="3541713"/>
          <p14:tracePt t="27830" x="2116138" y="3541713"/>
          <p14:tracePt t="27839" x="2144713" y="3541713"/>
          <p14:tracePt t="27846" x="2187575" y="3541713"/>
          <p14:tracePt t="27854" x="2216150" y="3541713"/>
          <p14:tracePt t="27862" x="2228850" y="3541713"/>
          <p14:tracePt t="27935" x="2228850" y="3556000"/>
          <p14:tracePt t="27958" x="2216150" y="3570288"/>
          <p14:tracePt t="27967" x="2173288" y="3598863"/>
          <p14:tracePt t="27974" x="2130425" y="3598863"/>
          <p14:tracePt t="27983" x="2074863" y="3625850"/>
          <p14:tracePt t="27991" x="1989138" y="3640138"/>
          <p14:tracePt t="27999" x="1933575" y="3654425"/>
          <p14:tracePt t="28006" x="1876425" y="3668713"/>
          <p14:tracePt t="28014" x="1820863" y="3683000"/>
          <p14:tracePt t="28023" x="1778000" y="3711575"/>
          <p14:tracePt t="28031" x="1749425" y="3711575"/>
          <p14:tracePt t="28039" x="1720850" y="3711575"/>
          <p14:tracePt t="28135" x="1735138" y="3711575"/>
          <p14:tracePt t="28143" x="1763713" y="3697288"/>
          <p14:tracePt t="28151" x="1806575" y="3683000"/>
          <p14:tracePt t="28159" x="1862138" y="3668713"/>
          <p14:tracePt t="28167" x="1890713" y="3668713"/>
          <p14:tracePt t="28175" x="1974850" y="3654425"/>
          <p14:tracePt t="28183" x="2046288" y="3640138"/>
          <p14:tracePt t="28191" x="2116138" y="3625850"/>
          <p14:tracePt t="28198" x="2187575" y="3625850"/>
          <p14:tracePt t="28206" x="2228850" y="3625850"/>
          <p14:tracePt t="28215" x="2271713" y="3613150"/>
          <p14:tracePt t="28222" x="2300288" y="3613150"/>
          <p14:tracePt t="28231" x="2314575" y="3613150"/>
          <p14:tracePt t="28241" x="2328863" y="3613150"/>
          <p14:tracePt t="28247" x="2355850" y="3613150"/>
          <p14:tracePt t="28271" x="2370138" y="3613150"/>
          <p14:tracePt t="28303" x="2384425" y="3613150"/>
          <p14:tracePt t="28423" x="2384425" y="3598863"/>
          <p14:tracePt t="28439" x="2398713" y="3598863"/>
          <p14:tracePt t="28456" x="2398713" y="3584575"/>
          <p14:tracePt t="28463" x="2413000" y="3570288"/>
          <p14:tracePt t="28471" x="2427288" y="3570288"/>
          <p14:tracePt t="28479" x="2427288" y="3556000"/>
          <p14:tracePt t="28487" x="2427288" y="3527425"/>
          <p14:tracePt t="28503" x="2441575" y="3513138"/>
          <p14:tracePt t="28511" x="2455863" y="3486150"/>
          <p14:tracePt t="28527" x="2470150" y="3486150"/>
          <p14:tracePt t="28535" x="2470150" y="3471863"/>
          <p14:tracePt t="28543" x="2470150" y="3457575"/>
          <p14:tracePt t="28560" x="2482850" y="3457575"/>
          <p14:tracePt t="28639" x="2497138" y="3443288"/>
          <p14:tracePt t="28696" x="2525713" y="3443288"/>
          <p14:tracePt t="28711" x="2525713" y="3457575"/>
          <p14:tracePt t="28727" x="2525713" y="3471863"/>
          <p14:tracePt t="28735" x="2525713" y="3486150"/>
          <p14:tracePt t="28751" x="2525713" y="3498850"/>
          <p14:tracePt t="28759" x="2525713" y="3513138"/>
          <p14:tracePt t="28767" x="2511425" y="3527425"/>
          <p14:tracePt t="28792" x="2497138" y="3527425"/>
          <p14:tracePt t="28807" x="2470150" y="3541713"/>
          <p14:tracePt t="28823" x="2455863" y="3541713"/>
          <p14:tracePt t="28831" x="2441575" y="3541713"/>
          <p14:tracePt t="28840" x="2427288" y="3541713"/>
          <p14:tracePt t="28855" x="2413000" y="3541713"/>
          <p14:tracePt t="28935" x="2398713" y="3541713"/>
          <p14:tracePt t="28967" x="2398713" y="3527425"/>
          <p14:tracePt t="29112" x="2398713" y="3513138"/>
          <p14:tracePt t="29135" x="2427288" y="3513138"/>
          <p14:tracePt t="29143" x="2427288" y="3527425"/>
          <p14:tracePt t="29151" x="2455863" y="3527425"/>
          <p14:tracePt t="29159" x="2455863" y="3541713"/>
          <p14:tracePt t="29168" x="2470150" y="3541713"/>
          <p14:tracePt t="29183" x="2482850" y="3556000"/>
          <p14:tracePt t="29199" x="2497138" y="3556000"/>
          <p14:tracePt t="29207" x="2511425" y="3556000"/>
          <p14:tracePt t="29231" x="2525713" y="3570288"/>
          <p14:tracePt t="29239" x="2540000" y="3570288"/>
          <p14:tracePt t="29264" x="2554288" y="3570288"/>
          <p14:tracePt t="29279" x="2582863" y="3584575"/>
          <p14:tracePt t="29287" x="2597150" y="3584575"/>
          <p14:tracePt t="29304" x="2609850" y="3584575"/>
          <p14:tracePt t="29312" x="2624138" y="3584575"/>
          <p14:tracePt t="29327" x="2638425" y="3584575"/>
          <p14:tracePt t="29335" x="2652713" y="3584575"/>
          <p14:tracePt t="29343" x="2681288" y="3584575"/>
          <p14:tracePt t="29351" x="2709863" y="3584575"/>
          <p14:tracePt t="29359" x="2724150" y="3584575"/>
          <p14:tracePt t="29368" x="2765425" y="3598863"/>
          <p14:tracePt t="29375" x="2779713" y="3598863"/>
          <p14:tracePt t="29383" x="2808288" y="3598863"/>
          <p14:tracePt t="29391" x="2851150" y="3613150"/>
          <p14:tracePt t="29399" x="2863850" y="3613150"/>
          <p14:tracePt t="29407" x="2878138" y="3613150"/>
          <p14:tracePt t="29415" x="2892425" y="3613150"/>
          <p14:tracePt t="29424" x="2935288" y="3613150"/>
          <p14:tracePt t="29432" x="2949575" y="3613150"/>
          <p14:tracePt t="29439" x="2963863" y="3613150"/>
          <p14:tracePt t="29447" x="2978150" y="3613150"/>
          <p14:tracePt t="29455" x="3005138" y="3613150"/>
          <p14:tracePt t="29471" x="3033713" y="3613150"/>
          <p14:tracePt t="29488" x="3062288" y="3613150"/>
          <p14:tracePt t="29495" x="3090863" y="3613150"/>
          <p14:tracePt t="29503" x="3105150" y="3613150"/>
          <p14:tracePt t="29519" x="3117850" y="3584575"/>
          <p14:tracePt t="29536" x="3117850" y="3570288"/>
          <p14:tracePt t="29543" x="3132138" y="3570288"/>
          <p14:tracePt t="29551" x="3132138" y="3541713"/>
          <p14:tracePt t="29567" x="3132138" y="3527425"/>
          <p14:tracePt t="29591" x="3132138" y="3513138"/>
          <p14:tracePt t="29615" x="3132138" y="3498850"/>
          <p14:tracePt t="29664" x="3132138" y="3486150"/>
          <p14:tracePt t="30360" x="3117850" y="3486150"/>
          <p14:tracePt t="30367" x="3105150" y="3486150"/>
          <p14:tracePt t="30376" x="3090863" y="3486150"/>
          <p14:tracePt t="30385" x="3076575" y="3486150"/>
          <p14:tracePt t="30392" x="3062288" y="3498850"/>
          <p14:tracePt t="30400" x="3048000" y="3498850"/>
          <p14:tracePt t="30407" x="3005138" y="3541713"/>
          <p14:tracePt t="30440" x="2990850" y="3556000"/>
          <p14:tracePt t="30455" x="2963863" y="3570288"/>
          <p14:tracePt t="30471" x="2921000" y="3584575"/>
          <p14:tracePt t="30481" x="2892425" y="3598863"/>
          <p14:tracePt t="30488" x="2863850" y="3598863"/>
          <p14:tracePt t="30496" x="2822575" y="3625850"/>
          <p14:tracePt t="30504" x="2709863" y="3640138"/>
          <p14:tracePt t="30511" x="2582863" y="3654425"/>
          <p14:tracePt t="30520" x="2482850" y="3683000"/>
          <p14:tracePt t="30528" x="2355850" y="3683000"/>
          <p14:tracePt t="30536" x="2216150" y="3725863"/>
          <p14:tracePt t="30544" x="2130425" y="3725863"/>
          <p14:tracePt t="30553" x="2032000" y="3752850"/>
          <p14:tracePt t="30561" x="2003425" y="3752850"/>
          <p14:tracePt t="30568" x="1989138" y="3767138"/>
          <p14:tracePt t="30615" x="1989138" y="3740150"/>
          <p14:tracePt t="30624" x="2003425" y="3711575"/>
          <p14:tracePt t="30633" x="2060575" y="3640138"/>
          <p14:tracePt t="30640" x="2074863" y="3598863"/>
          <p14:tracePt t="30649" x="2101850" y="3556000"/>
          <p14:tracePt t="30655" x="2116138" y="3527425"/>
          <p14:tracePt t="30664" x="2173288" y="3498850"/>
          <p14:tracePt t="30671" x="2187575" y="3486150"/>
          <p14:tracePt t="30680" x="2216150" y="3457575"/>
          <p14:tracePt t="30688" x="2257425" y="3443288"/>
          <p14:tracePt t="30697" x="2286000" y="3443288"/>
          <p14:tracePt t="30705" x="2355850" y="3443288"/>
          <p14:tracePt t="30713" x="2427288" y="3443288"/>
          <p14:tracePt t="30720" x="2525713" y="3429000"/>
          <p14:tracePt t="30728" x="2609850" y="3429000"/>
          <p14:tracePt t="30736" x="2681288" y="3414713"/>
          <p14:tracePt t="30744" x="2794000" y="3400425"/>
          <p14:tracePt t="30753" x="2863850" y="3386138"/>
          <p14:tracePt t="30761" x="3005138" y="3359150"/>
          <p14:tracePt t="30769" x="3048000" y="3359150"/>
          <p14:tracePt t="30777" x="3146425" y="3344863"/>
          <p14:tracePt t="30784" x="3244850" y="3344863"/>
          <p14:tracePt t="30792" x="3273425" y="3316288"/>
          <p14:tracePt t="30800" x="3330575" y="3316288"/>
          <p14:tracePt t="30808" x="3371850" y="3302000"/>
          <p14:tracePt t="30817" x="3386138" y="3302000"/>
          <p14:tracePt t="30825" x="3400425" y="3302000"/>
          <p14:tracePt t="30833" x="3429000" y="3287713"/>
          <p14:tracePt t="30856" x="3443288" y="3287713"/>
          <p14:tracePt t="30912" x="3457575" y="3273425"/>
          <p14:tracePt t="30920" x="3486150" y="3259138"/>
          <p14:tracePt t="30937" x="3498850" y="3244850"/>
          <p14:tracePt t="30945" x="3513138" y="3244850"/>
          <p14:tracePt t="30953" x="3527425" y="3232150"/>
          <p14:tracePt t="30961" x="3541713" y="3232150"/>
          <p14:tracePt t="30968" x="3570288" y="3189288"/>
          <p14:tracePt t="30976" x="3584575" y="3175000"/>
          <p14:tracePt t="30984" x="3598863" y="3160713"/>
          <p14:tracePt t="30993" x="3625850" y="3160713"/>
          <p14:tracePt t="31001" x="3654425" y="3146425"/>
          <p14:tracePt t="31024" x="3668713" y="3146425"/>
          <p14:tracePt t="31041" x="3683000" y="3146425"/>
          <p14:tracePt t="31049" x="3697288" y="3146425"/>
          <p14:tracePt t="31057" x="3697288" y="3132138"/>
          <p14:tracePt t="31065" x="3725863" y="3117850"/>
          <p14:tracePt t="31072" x="3752850" y="3117850"/>
          <p14:tracePt t="31080" x="3781425" y="3117850"/>
          <p14:tracePt t="31088" x="3824288" y="3090863"/>
          <p14:tracePt t="31096" x="3852863" y="3090863"/>
          <p14:tracePt t="31105" x="3894138" y="3090863"/>
          <p14:tracePt t="31113" x="3951288" y="3076575"/>
          <p14:tracePt t="31121" x="4035425" y="3076575"/>
          <p14:tracePt t="31128" x="4064000" y="3062288"/>
          <p14:tracePt t="31136" x="4092575" y="3062288"/>
          <p14:tracePt t="31144" x="4133850" y="3062288"/>
          <p14:tracePt t="31152" x="4148138" y="3062288"/>
          <p14:tracePt t="31161" x="4162425" y="3062288"/>
          <p14:tracePt t="31169" x="4176713" y="3062288"/>
          <p14:tracePt t="31177" x="4191000" y="3062288"/>
          <p14:tracePt t="31185" x="4205288" y="3062288"/>
          <p14:tracePt t="31192" x="4233863" y="3062288"/>
          <p14:tracePt t="31200" x="4248150" y="3062288"/>
          <p14:tracePt t="31208" x="4289425" y="3062288"/>
          <p14:tracePt t="31216" x="4318000" y="3062288"/>
          <p14:tracePt t="31225" x="4346575" y="3062288"/>
          <p14:tracePt t="31233" x="4387850" y="3062288"/>
          <p14:tracePt t="31241" x="4416425" y="3062288"/>
          <p14:tracePt t="31249" x="4459288" y="3062288"/>
          <p14:tracePt t="31256" x="4502150" y="3062288"/>
          <p14:tracePt t="31264" x="4514850" y="3062288"/>
          <p14:tracePt t="31281" x="4543425" y="3062288"/>
          <p14:tracePt t="31289" x="4600575" y="3062288"/>
          <p14:tracePt t="31305" x="4614863" y="3062288"/>
          <p14:tracePt t="31312" x="4656138" y="3062288"/>
          <p14:tracePt t="31328" x="4670425" y="3062288"/>
          <p14:tracePt t="31336" x="4684713" y="3062288"/>
          <p14:tracePt t="31353" x="4713288" y="3062288"/>
          <p14:tracePt t="31361" x="4741863" y="3062288"/>
          <p14:tracePt t="31376" x="4768850" y="3062288"/>
          <p14:tracePt t="31384" x="4811713" y="3062288"/>
          <p14:tracePt t="31392" x="4826000" y="3062288"/>
          <p14:tracePt t="31401" x="4854575" y="3062288"/>
          <p14:tracePt t="31409" x="4868863" y="3062288"/>
          <p14:tracePt t="31417" x="4895850" y="3062288"/>
          <p14:tracePt t="31425" x="4910138" y="3062288"/>
          <p14:tracePt t="31433" x="4924425" y="3062288"/>
          <p14:tracePt t="31440" x="4938713" y="3076575"/>
          <p14:tracePt t="31448" x="4967288" y="3090863"/>
          <p14:tracePt t="31456" x="4981575" y="3090863"/>
          <p14:tracePt t="31465" x="4995863" y="3090863"/>
          <p14:tracePt t="31488" x="5022850" y="3090863"/>
          <p14:tracePt t="31496" x="5037138" y="3090863"/>
          <p14:tracePt t="31504" x="5051425" y="3090863"/>
          <p14:tracePt t="31513" x="5065713" y="3105150"/>
          <p14:tracePt t="31521" x="5080000" y="3105150"/>
          <p14:tracePt t="31529" x="5094288" y="3117850"/>
          <p14:tracePt t="31537" x="5108575" y="3132138"/>
          <p14:tracePt t="31552" x="5137150" y="3146425"/>
          <p14:tracePt t="31560" x="5164138" y="3160713"/>
          <p14:tracePt t="31577" x="5164138" y="3189288"/>
          <p14:tracePt t="31585" x="5178425" y="3189288"/>
          <p14:tracePt t="31593" x="5192713" y="3203575"/>
          <p14:tracePt t="31625" x="5207000" y="3217863"/>
          <p14:tracePt t="31697" x="5207000" y="3232150"/>
          <p14:tracePt t="31712" x="5207000" y="3244850"/>
          <p14:tracePt t="31761" x="5207000" y="3259138"/>
          <p14:tracePt t="31769" x="5207000" y="3273425"/>
          <p14:tracePt t="31792" x="5178425" y="3287713"/>
          <p14:tracePt t="31800" x="5178425" y="3302000"/>
          <p14:tracePt t="31809" x="5164138" y="3302000"/>
          <p14:tracePt t="31864" x="5149850" y="3302000"/>
          <p14:tracePt t="31881" x="5137150" y="3302000"/>
          <p14:tracePt t="31897" x="5122863" y="3302000"/>
          <p14:tracePt t="31905" x="5108575" y="3302000"/>
          <p14:tracePt t="31913" x="5094288" y="3330575"/>
          <p14:tracePt t="31920" x="5065713" y="3330575"/>
          <p14:tracePt t="31937" x="5037138" y="3330575"/>
          <p14:tracePt t="32017" x="5022850" y="3330575"/>
          <p14:tracePt t="32032" x="4995863" y="3330575"/>
          <p14:tracePt t="32040" x="4981575" y="3330575"/>
          <p14:tracePt t="32073" x="4967288" y="3330575"/>
          <p14:tracePt t="32080" x="4953000" y="3344863"/>
          <p14:tracePt t="32097" x="4924425" y="3344863"/>
          <p14:tracePt t="32105" x="4910138" y="3344863"/>
          <p14:tracePt t="32113" x="4895850" y="3344863"/>
          <p14:tracePt t="32121" x="4883150" y="3344863"/>
          <p14:tracePt t="32128" x="4854575" y="3344863"/>
          <p14:tracePt t="32136" x="4826000" y="3344863"/>
          <p14:tracePt t="32144" x="4797425" y="3359150"/>
          <p14:tracePt t="32153" x="4768850" y="3359150"/>
          <p14:tracePt t="32161" x="4741863" y="3359150"/>
          <p14:tracePt t="32169" x="4713288" y="3359150"/>
          <p14:tracePt t="32177" x="4670425" y="3386138"/>
          <p14:tracePt t="32185" x="4656138" y="3386138"/>
          <p14:tracePt t="32192" x="4629150" y="3386138"/>
          <p14:tracePt t="32200" x="4614863" y="3386138"/>
          <p14:tracePt t="32209" x="4586288" y="3400425"/>
          <p14:tracePt t="32217" x="4543425" y="3400425"/>
          <p14:tracePt t="32225" x="4514850" y="3400425"/>
          <p14:tracePt t="32233" x="4459288" y="3414713"/>
          <p14:tracePt t="32241" x="4445000" y="3414713"/>
          <p14:tracePt t="32249" x="4416425" y="3429000"/>
          <p14:tracePt t="32256" x="4375150" y="3429000"/>
          <p14:tracePt t="32273" x="4360863" y="3429000"/>
          <p14:tracePt t="32281" x="4332288" y="3429000"/>
          <p14:tracePt t="32297" x="4303713" y="3429000"/>
          <p14:tracePt t="32305" x="4275138" y="3429000"/>
          <p14:tracePt t="32312" x="4260850" y="3429000"/>
          <p14:tracePt t="32320" x="4233863" y="3429000"/>
          <p14:tracePt t="32329" x="4219575" y="3429000"/>
          <p14:tracePt t="32337" x="4205288" y="3429000"/>
          <p14:tracePt t="32345" x="4191000" y="3429000"/>
          <p14:tracePt t="32353" x="4176713" y="3429000"/>
          <p14:tracePt t="32361" x="4133850" y="3429000"/>
          <p14:tracePt t="32370" x="4106863" y="3429000"/>
          <p14:tracePt t="32376" x="4078288" y="3429000"/>
          <p14:tracePt t="32384" x="4035425" y="3429000"/>
          <p14:tracePt t="32393" x="3994150" y="3429000"/>
          <p14:tracePt t="32401" x="3951288" y="3429000"/>
          <p14:tracePt t="32409" x="3908425" y="3429000"/>
          <p14:tracePt t="32417" x="3879850" y="3429000"/>
          <p14:tracePt t="32425" x="3852863" y="3429000"/>
          <p14:tracePt t="32433" x="3838575" y="3429000"/>
          <p14:tracePt t="32440" x="3824288" y="3429000"/>
          <p14:tracePt t="32449" x="3795713" y="3429000"/>
          <p14:tracePt t="32465" x="3752850" y="3429000"/>
          <p14:tracePt t="32480" x="3740150" y="3429000"/>
          <p14:tracePt t="32488" x="3740150" y="3414713"/>
          <p14:tracePt t="32505" x="3711575" y="3414713"/>
          <p14:tracePt t="32521" x="3668713" y="3414713"/>
          <p14:tracePt t="32536" x="3640138" y="3414713"/>
          <p14:tracePt t="32553" x="3613150" y="3414713"/>
          <p14:tracePt t="32561" x="3584575" y="3400425"/>
          <p14:tracePt t="32570" x="3556000" y="3386138"/>
          <p14:tracePt t="32577" x="3541713" y="3386138"/>
          <p14:tracePt t="32585" x="3498850" y="3371850"/>
          <p14:tracePt t="32593" x="3486150" y="3371850"/>
          <p14:tracePt t="32600" x="3471863" y="3359150"/>
          <p14:tracePt t="32713" x="3457575" y="3344863"/>
          <p14:tracePt t="32729" x="3457575" y="3330575"/>
          <p14:tracePt t="32754" x="3443288" y="3330575"/>
          <p14:tracePt t="32777" x="3443288" y="3316288"/>
          <p14:tracePt t="32833" x="3443288" y="3302000"/>
          <p14:tracePt t="32842" x="3443288" y="3287713"/>
          <p14:tracePt t="32857" x="3443288" y="3273425"/>
          <p14:tracePt t="32873" x="3443288" y="3244850"/>
          <p14:tracePt t="32881" x="3443288" y="3232150"/>
          <p14:tracePt t="32890" x="3443288" y="3217863"/>
          <p14:tracePt t="32904" x="3443288" y="3203575"/>
          <p14:tracePt t="32913" x="3471863" y="3175000"/>
          <p14:tracePt t="32921" x="3486150" y="3160713"/>
          <p14:tracePt t="32929" x="3513138" y="3146425"/>
          <p14:tracePt t="32939" x="3527425" y="3132138"/>
          <p14:tracePt t="32946" x="3541713" y="3117850"/>
          <p14:tracePt t="32953" x="3584575" y="3105150"/>
          <p14:tracePt t="32970" x="3613150" y="3105150"/>
          <p14:tracePt t="32977" x="3654425" y="3090863"/>
          <p14:tracePt t="32986" x="3711575" y="3062288"/>
          <p14:tracePt t="32994" x="3767138" y="3033713"/>
          <p14:tracePt t="33002" x="3781425" y="3019425"/>
          <p14:tracePt t="33010" x="3824288" y="3019425"/>
          <p14:tracePt t="33017" x="3852863" y="3005138"/>
          <p14:tracePt t="33026" x="3894138" y="2990850"/>
          <p14:tracePt t="33034" x="3937000" y="2990850"/>
          <p14:tracePt t="33042" x="3965575" y="2990850"/>
          <p14:tracePt t="33050" x="3994150" y="2963863"/>
          <p14:tracePt t="33058" x="4006850" y="2963863"/>
          <p14:tracePt t="33066" x="4021138" y="2963863"/>
          <p14:tracePt t="33073" x="4049713" y="2963863"/>
          <p14:tracePt t="33081" x="4092575" y="2963863"/>
          <p14:tracePt t="33090" x="4106863" y="2963863"/>
          <p14:tracePt t="33097" x="4133850" y="2963863"/>
          <p14:tracePt t="33105" x="4162425" y="2963863"/>
          <p14:tracePt t="33114" x="4205288" y="2963863"/>
          <p14:tracePt t="33121" x="4233863" y="2963863"/>
          <p14:tracePt t="33130" x="4275138" y="2963863"/>
          <p14:tracePt t="33146" x="4303713" y="2963863"/>
          <p14:tracePt t="33153" x="4318000" y="2963863"/>
          <p14:tracePt t="33161" x="4360863" y="2963863"/>
          <p14:tracePt t="33169" x="4387850" y="2963863"/>
          <p14:tracePt t="33178" x="4430713" y="2963863"/>
          <p14:tracePt t="33186" x="4473575" y="2963863"/>
          <p14:tracePt t="33194" x="4487863" y="2963863"/>
          <p14:tracePt t="33201" x="4529138" y="2963863"/>
          <p14:tracePt t="33210" x="4543425" y="2963863"/>
          <p14:tracePt t="33218" x="4557713" y="2963863"/>
          <p14:tracePt t="33226" x="4572000" y="2963863"/>
          <p14:tracePt t="33234" x="4586288" y="2963863"/>
          <p14:tracePt t="33242" x="4600575" y="2978150"/>
          <p14:tracePt t="33250" x="4614863" y="2978150"/>
          <p14:tracePt t="33258" x="4629150" y="2978150"/>
          <p14:tracePt t="33274" x="4641850" y="2978150"/>
          <p14:tracePt t="33282" x="4656138" y="2978150"/>
          <p14:tracePt t="33290" x="4684713" y="3005138"/>
          <p14:tracePt t="33298" x="4699000" y="3005138"/>
          <p14:tracePt t="33306" x="4741863" y="3005138"/>
          <p14:tracePt t="33313" x="4741863" y="3019425"/>
          <p14:tracePt t="33322" x="4768850" y="3033713"/>
          <p14:tracePt t="33330" x="4783138" y="3033713"/>
          <p14:tracePt t="33338" x="4797425" y="3033713"/>
          <p14:tracePt t="33346" x="4811713" y="3033713"/>
          <p14:tracePt t="33370" x="4826000" y="3048000"/>
          <p14:tracePt t="33402" x="4854575" y="3062288"/>
          <p14:tracePt t="33419" x="4854575" y="3076575"/>
          <p14:tracePt t="33426" x="4868863" y="3076575"/>
          <p14:tracePt t="33434" x="4868863" y="3090863"/>
          <p14:tracePt t="33442" x="4883150" y="3090863"/>
          <p14:tracePt t="33458" x="4883150" y="3105150"/>
          <p14:tracePt t="33466" x="4895850" y="3105150"/>
          <p14:tracePt t="33474" x="4910138" y="3117850"/>
          <p14:tracePt t="33482" x="4910138" y="3132138"/>
          <p14:tracePt t="33490" x="4924425" y="3146425"/>
          <p14:tracePt t="33530" x="4938713" y="3175000"/>
          <p14:tracePt t="33538" x="4938713" y="3189288"/>
          <p14:tracePt t="33610" x="4938713" y="3203575"/>
          <p14:tracePt t="33634" x="4938713" y="3217863"/>
          <p14:tracePt t="33730" x="4938713" y="3232150"/>
          <p14:tracePt t="33794" x="4938713" y="3244850"/>
          <p14:tracePt t="33882" x="4924425" y="3244850"/>
          <p14:tracePt t="33898" x="4924425" y="3259138"/>
          <p14:tracePt t="33954" x="4910138" y="3273425"/>
          <p14:tracePt t="33978" x="4883150" y="3273425"/>
          <p14:tracePt t="34002" x="4854575" y="3287713"/>
          <p14:tracePt t="34018" x="4840288" y="3302000"/>
          <p14:tracePt t="34034" x="4840288" y="3316288"/>
          <p14:tracePt t="34042" x="4826000" y="3316288"/>
          <p14:tracePt t="34066" x="4811713" y="3330575"/>
          <p14:tracePt t="34074" x="4797425" y="3330575"/>
          <p14:tracePt t="34090" x="4783138" y="3330575"/>
          <p14:tracePt t="34098" x="4768850" y="3330575"/>
          <p14:tracePt t="34106" x="4756150" y="3344863"/>
          <p14:tracePt t="34114" x="4741863" y="3344863"/>
          <p14:tracePt t="34122" x="4727575" y="3359150"/>
          <p14:tracePt t="34130" x="4699000" y="3359150"/>
          <p14:tracePt t="34138" x="4656138" y="3371850"/>
          <p14:tracePt t="34147" x="4629150" y="3386138"/>
          <p14:tracePt t="34154" x="4600575" y="3386138"/>
          <p14:tracePt t="34162" x="4572000" y="3400425"/>
          <p14:tracePt t="34170" x="4543425" y="3400425"/>
          <p14:tracePt t="34178" x="4502150" y="3400425"/>
          <p14:tracePt t="34186" x="4473575" y="3414713"/>
          <p14:tracePt t="34194" x="4445000" y="3414713"/>
          <p14:tracePt t="34202" x="4402138" y="3414713"/>
          <p14:tracePt t="34210" x="4375150" y="3414713"/>
          <p14:tracePt t="34218" x="4332288" y="3414713"/>
          <p14:tracePt t="34226" x="4303713" y="3414713"/>
          <p14:tracePt t="34234" x="4275138" y="3414713"/>
          <p14:tracePt t="34242" x="4219575" y="3414713"/>
          <p14:tracePt t="34250" x="4191000" y="3414713"/>
          <p14:tracePt t="34258" x="4133850" y="3414713"/>
          <p14:tracePt t="34266" x="4092575" y="3414713"/>
          <p14:tracePt t="34274" x="4035425" y="3414713"/>
          <p14:tracePt t="34282" x="3994150" y="3414713"/>
          <p14:tracePt t="34290" x="3922713" y="3414713"/>
          <p14:tracePt t="34298" x="3879850" y="3400425"/>
          <p14:tracePt t="34306" x="3838575" y="3400425"/>
          <p14:tracePt t="34314" x="3810000" y="3400425"/>
          <p14:tracePt t="34322" x="3795713" y="3386138"/>
          <p14:tracePt t="34330" x="3752850" y="3386138"/>
          <p14:tracePt t="34338" x="3711575" y="3386138"/>
          <p14:tracePt t="34346" x="3711575" y="3371850"/>
          <p14:tracePt t="34354" x="3697288" y="3371850"/>
          <p14:tracePt t="34362" x="3683000" y="3371850"/>
          <p14:tracePt t="34370" x="3654425" y="3371850"/>
          <p14:tracePt t="34386" x="3640138" y="3371850"/>
          <p14:tracePt t="34394" x="3625850" y="3371850"/>
          <p14:tracePt t="34434" x="3613150" y="3371850"/>
          <p14:tracePt t="34443" x="3584575" y="3371850"/>
          <p14:tracePt t="34466" x="3570288" y="3371850"/>
          <p14:tracePt t="34506" x="3570288" y="3359150"/>
          <p14:tracePt t="34602" x="3556000" y="3359150"/>
          <p14:tracePt t="34658" x="3541713" y="3344863"/>
          <p14:tracePt t="34914" x="3527425" y="3344863"/>
          <p14:tracePt t="34922" x="3513138" y="3330575"/>
          <p14:tracePt t="34987" x="3498850" y="3316288"/>
          <p14:tracePt t="35002" x="3498850" y="3302000"/>
          <p14:tracePt t="35026" x="3498850" y="3287713"/>
          <p14:tracePt t="35042" x="3498850" y="3273425"/>
          <p14:tracePt t="35058" x="3498850" y="3259138"/>
          <p14:tracePt t="35082" x="3486150" y="3244850"/>
          <p14:tracePt t="35114" x="3486150" y="3232150"/>
          <p14:tracePt t="35130" x="3486150" y="3217863"/>
          <p14:tracePt t="35138" x="3486150" y="3203575"/>
          <p14:tracePt t="35154" x="3486150" y="3160713"/>
          <p14:tracePt t="35170" x="3513138" y="3132138"/>
          <p14:tracePt t="35178" x="3527425" y="3117850"/>
          <p14:tracePt t="35186" x="3541713" y="3105150"/>
          <p14:tracePt t="35195" x="3556000" y="3090863"/>
          <p14:tracePt t="35202" x="3613150" y="3048000"/>
          <p14:tracePt t="35219" x="3640138" y="3033713"/>
          <p14:tracePt t="35226" x="3683000" y="2990850"/>
          <p14:tracePt t="35235" x="3725863" y="2978150"/>
          <p14:tracePt t="35242" x="3752850" y="2963863"/>
          <p14:tracePt t="35250" x="3795713" y="2949575"/>
          <p14:tracePt t="35258" x="3824288" y="2935288"/>
          <p14:tracePt t="35266" x="3908425" y="2906713"/>
          <p14:tracePt t="35274" x="3951288" y="2878138"/>
          <p14:tracePt t="35282" x="3994150" y="2863850"/>
          <p14:tracePt t="35290" x="4035425" y="2836863"/>
          <p14:tracePt t="35298" x="4106863" y="2822575"/>
          <p14:tracePt t="35306" x="4162425" y="2779713"/>
          <p14:tracePt t="35314" x="4233863" y="2765425"/>
          <p14:tracePt t="35322" x="4303713" y="2765425"/>
          <p14:tracePt t="35331" x="4402138" y="2765425"/>
          <p14:tracePt t="35339" x="4502150" y="2765425"/>
          <p14:tracePt t="35346" x="4586288" y="2765425"/>
          <p14:tracePt t="35354" x="4641850" y="2765425"/>
          <p14:tracePt t="35363" x="4727575" y="2779713"/>
          <p14:tracePt t="35370" x="4756150" y="2794000"/>
          <p14:tracePt t="35378" x="4826000" y="2822575"/>
          <p14:tracePt t="35395" x="4854575" y="2851150"/>
          <p14:tracePt t="35403" x="4883150" y="2851150"/>
          <p14:tracePt t="35410" x="4910138" y="2878138"/>
          <p14:tracePt t="35418" x="4924425" y="2892425"/>
          <p14:tracePt t="35426" x="4953000" y="2921000"/>
          <p14:tracePt t="35435" x="4981575" y="2935288"/>
          <p14:tracePt t="35443" x="4995863" y="2949575"/>
          <p14:tracePt t="35450" x="5022850" y="2978150"/>
          <p14:tracePt t="35459" x="5051425" y="3005138"/>
          <p14:tracePt t="35466" x="5080000" y="3033713"/>
          <p14:tracePt t="35475" x="5108575" y="3062288"/>
          <p14:tracePt t="35482" x="5122863" y="3090863"/>
          <p14:tracePt t="35491" x="5149850" y="3117850"/>
          <p14:tracePt t="35499" x="5164138" y="3160713"/>
          <p14:tracePt t="35507" x="5178425" y="3160713"/>
          <p14:tracePt t="35515" x="5178425" y="3175000"/>
          <p14:tracePt t="35522" x="5207000" y="3203575"/>
          <p14:tracePt t="35563" x="5207000" y="3217863"/>
          <p14:tracePt t="35579" x="5207000" y="3232150"/>
          <p14:tracePt t="35611" x="5207000" y="3244850"/>
          <p14:tracePt t="35627" x="5221288" y="3273425"/>
          <p14:tracePt t="35635" x="5235575" y="3287713"/>
          <p14:tracePt t="35643" x="5235575" y="3302000"/>
          <p14:tracePt t="35651" x="5249863" y="3316288"/>
          <p14:tracePt t="35667" x="5249863" y="3330575"/>
          <p14:tracePt t="35723" x="5249863" y="3344863"/>
          <p14:tracePt t="35731" x="5264150" y="3359150"/>
          <p14:tracePt t="35771" x="5264150" y="3386138"/>
          <p14:tracePt t="35786" x="5264150" y="3400425"/>
          <p14:tracePt t="35795" x="5264150" y="3414713"/>
          <p14:tracePt t="35803" x="5264150" y="3443288"/>
          <p14:tracePt t="35811" x="5264150" y="3471863"/>
          <p14:tracePt t="35819" x="5235575" y="3498850"/>
          <p14:tracePt t="35827" x="5207000" y="3541713"/>
          <p14:tracePt t="35835" x="5192713" y="3556000"/>
          <p14:tracePt t="35843" x="5149850" y="3570288"/>
          <p14:tracePt t="35851" x="5137150" y="3584575"/>
          <p14:tracePt t="35859" x="5108575" y="3613150"/>
          <p14:tracePt t="35867" x="5065713" y="3613150"/>
          <p14:tracePt t="35875" x="5022850" y="3613150"/>
          <p14:tracePt t="35883" x="4995863" y="3625850"/>
          <p14:tracePt t="35891" x="4953000" y="3625850"/>
          <p14:tracePt t="35899" x="4924425" y="3640138"/>
          <p14:tracePt t="35907" x="4910138" y="3640138"/>
          <p14:tracePt t="35915" x="4895850" y="3640138"/>
          <p14:tracePt t="35923" x="4868863" y="3640138"/>
          <p14:tracePt t="35931" x="4826000" y="3654425"/>
          <p14:tracePt t="35939" x="4797425" y="3654425"/>
          <p14:tracePt t="35947" x="4783138" y="3654425"/>
          <p14:tracePt t="35955" x="4756150" y="3654425"/>
          <p14:tracePt t="35963" x="4699000" y="3654425"/>
          <p14:tracePt t="35971" x="4670425" y="3654425"/>
          <p14:tracePt t="35979" x="4629150" y="3654425"/>
          <p14:tracePt t="35987" x="4586288" y="3654425"/>
          <p14:tracePt t="35995" x="4543425" y="3654425"/>
          <p14:tracePt t="36003" x="4502150" y="3654425"/>
          <p14:tracePt t="36011" x="4459288" y="3640138"/>
          <p14:tracePt t="36029" x="4375150" y="3613150"/>
          <p14:tracePt t="36035" x="4360863" y="3613150"/>
          <p14:tracePt t="36043" x="4346575" y="3613150"/>
          <p14:tracePt t="36054" x="4332288" y="3613150"/>
          <p14:tracePt t="36067" x="4318000" y="3613150"/>
          <p14:tracePt t="36075" x="4303713" y="3613150"/>
          <p14:tracePt t="36131" x="4289425" y="3613150"/>
          <p14:tracePt t="36179" x="4275138" y="3613150"/>
          <p14:tracePt t="36371" x="4248150" y="3613150"/>
          <p14:tracePt t="36403" x="4233863" y="3613150"/>
          <p14:tracePt t="36412" x="4205288" y="3613150"/>
          <p14:tracePt t="36419" x="4191000" y="3613150"/>
          <p14:tracePt t="36427" x="4162425" y="3613150"/>
          <p14:tracePt t="36435" x="4148138" y="3613150"/>
          <p14:tracePt t="36443" x="4121150" y="3613150"/>
          <p14:tracePt t="36467" x="4092575" y="3613150"/>
          <p14:tracePt t="36475" x="4078288" y="3613150"/>
          <p14:tracePt t="36491" x="4064000" y="3613150"/>
          <p14:tracePt t="36499" x="4064000" y="3598863"/>
          <p14:tracePt t="36531" x="4035425" y="3598863"/>
          <p14:tracePt t="36547" x="4021138" y="3598863"/>
          <p14:tracePt t="36588" x="4006850" y="3598863"/>
          <p14:tracePt t="36971" x="3994150" y="3598863"/>
          <p14:tracePt t="37011" x="3979863" y="3584575"/>
          <p14:tracePt t="37043" x="3951288" y="3584575"/>
          <p14:tracePt t="37051" x="3937000" y="3584575"/>
          <p14:tracePt t="37059" x="3937000" y="3570288"/>
          <p14:tracePt t="37068" x="3922713" y="3570288"/>
          <p14:tracePt t="37075" x="3908425" y="3570288"/>
          <p14:tracePt t="37084" x="3879850" y="3556000"/>
          <p14:tracePt t="37091" x="3852863" y="3556000"/>
          <p14:tracePt t="37099" x="3824288" y="3556000"/>
          <p14:tracePt t="37115" x="3810000" y="3556000"/>
          <p14:tracePt t="37123" x="3795713" y="3556000"/>
          <p14:tracePt t="37147" x="3767138" y="3556000"/>
          <p14:tracePt t="37180" x="3752850" y="3556000"/>
          <p14:tracePt t="37195" x="3740150" y="3556000"/>
          <p14:tracePt t="37203" x="3740150" y="3541713"/>
          <p14:tracePt t="37211" x="3725863" y="3541713"/>
          <p14:tracePt t="37228" x="3697288" y="3527425"/>
          <p14:tracePt t="37243" x="3683000" y="3527425"/>
          <p14:tracePt t="37251" x="3668713" y="3513138"/>
          <p14:tracePt t="37259" x="3654425" y="3498850"/>
          <p14:tracePt t="37275" x="3640138" y="3498850"/>
          <p14:tracePt t="37283" x="3625850" y="3498850"/>
          <p14:tracePt t="37315" x="3613150" y="3498850"/>
          <p14:tracePt t="37332" x="3598863" y="3486150"/>
          <p14:tracePt t="37371" x="3584575" y="3471863"/>
          <p14:tracePt t="37404" x="3584575" y="3457575"/>
          <p14:tracePt t="37411" x="3584575" y="3443288"/>
          <p14:tracePt t="37419" x="3584575" y="3429000"/>
          <p14:tracePt t="37452" x="3584575" y="3414713"/>
          <p14:tracePt t="37459" x="3598863" y="3400425"/>
          <p14:tracePt t="37468" x="3613150" y="3386138"/>
          <p14:tracePt t="37475" x="3640138" y="3371850"/>
          <p14:tracePt t="37483" x="3654425" y="3344863"/>
          <p14:tracePt t="37491" x="3668713" y="3344863"/>
          <p14:tracePt t="37499" x="3683000" y="3316288"/>
          <p14:tracePt t="37508" x="3697288" y="3302000"/>
          <p14:tracePt t="37516" x="3711575" y="3302000"/>
          <p14:tracePt t="37523" x="3767138" y="3273425"/>
          <p14:tracePt t="37531" x="3810000" y="3259138"/>
          <p14:tracePt t="37539" x="3838575" y="3259138"/>
          <p14:tracePt t="37547" x="3894138" y="3259138"/>
          <p14:tracePt t="37555" x="3965575" y="3232150"/>
          <p14:tracePt t="37564" x="4021138" y="3232150"/>
          <p14:tracePt t="37572" x="4078288" y="3232150"/>
          <p14:tracePt t="37579" x="4191000" y="3232150"/>
          <p14:tracePt t="37587" x="4318000" y="3217863"/>
          <p14:tracePt t="37595" x="4459288" y="3217863"/>
          <p14:tracePt t="37603" x="4572000" y="3217863"/>
          <p14:tracePt t="37611" x="4684713" y="3217863"/>
          <p14:tracePt t="37619" x="4756150" y="3217863"/>
          <p14:tracePt t="37628" x="4811713" y="3217863"/>
          <p14:tracePt t="37636" x="4868863" y="3217863"/>
          <p14:tracePt t="37643" x="4924425" y="3217863"/>
          <p14:tracePt t="37651" x="4967288" y="3217863"/>
          <p14:tracePt t="37659" x="5010150" y="3217863"/>
          <p14:tracePt t="37668" x="5080000" y="3232150"/>
          <p14:tracePt t="37675" x="5122863" y="3232150"/>
          <p14:tracePt t="37684" x="5164138" y="3232150"/>
          <p14:tracePt t="37692" x="5192713" y="3244850"/>
          <p14:tracePt t="37699" x="5235575" y="3244850"/>
          <p14:tracePt t="37707" x="5276850" y="3259138"/>
          <p14:tracePt t="37715" x="5291138" y="3259138"/>
          <p14:tracePt t="37731" x="5305425" y="3259138"/>
          <p14:tracePt t="37741" x="5319713" y="3259138"/>
          <p14:tracePt t="37923" x="5319713" y="3273425"/>
          <p14:tracePt t="38044" x="5305425" y="3287713"/>
          <p14:tracePt t="38051" x="5305425" y="3302000"/>
          <p14:tracePt t="38084" x="5276850" y="3316288"/>
          <p14:tracePt t="38148" x="5264150" y="3344863"/>
          <p14:tracePt t="38164" x="5264150" y="3359150"/>
          <p14:tracePt t="38172" x="5249863" y="3371850"/>
          <p14:tracePt t="38180" x="5235575" y="3386138"/>
          <p14:tracePt t="38188" x="5235575" y="3400425"/>
          <p14:tracePt t="38412" x="5221288" y="3414713"/>
          <p14:tracePt t="38932" x="5221288" y="3371850"/>
          <p14:tracePt t="38940" x="5207000" y="3359150"/>
          <p14:tracePt t="38949" x="5207000" y="3287713"/>
          <p14:tracePt t="38957" x="5207000" y="3189288"/>
          <p14:tracePt t="38965" x="5207000" y="3160713"/>
          <p14:tracePt t="38980" x="5207000" y="3146425"/>
          <p14:tracePt t="39268" x="5192713" y="3146425"/>
          <p14:tracePt t="39293" x="5249863" y="3146425"/>
          <p14:tracePt t="39301" x="5334000" y="3146425"/>
          <p14:tracePt t="39308" x="5362575" y="3146425"/>
          <p14:tracePt t="39341" x="5376863" y="3146425"/>
          <p14:tracePt t="39348" x="5418138" y="3146425"/>
          <p14:tracePt t="39356" x="5446713" y="3146425"/>
          <p14:tracePt t="39364" x="5475288" y="3160713"/>
          <p14:tracePt t="39372" x="5530850" y="3189288"/>
          <p14:tracePt t="39381" x="5630863" y="3244850"/>
          <p14:tracePt t="39389" x="5729288" y="3316288"/>
          <p14:tracePt t="39397" x="5799138" y="3344863"/>
          <p14:tracePt t="39405" x="5884863" y="3371850"/>
          <p14:tracePt t="39412" x="6011863" y="3457575"/>
          <p14:tracePt t="39420" x="6053138" y="3486150"/>
          <p14:tracePt t="39428" x="6138863" y="3541713"/>
          <p14:tracePt t="39436" x="6194425" y="3570288"/>
          <p14:tracePt t="39445" x="6237288" y="3598863"/>
          <p14:tracePt t="39453" x="6265863" y="3625850"/>
          <p14:tracePt t="39461" x="6280150" y="3625850"/>
          <p14:tracePt t="39476" x="6307138" y="3640138"/>
          <p14:tracePt t="39493" x="6321425" y="3654425"/>
          <p14:tracePt t="39533" x="6321425" y="3668713"/>
          <p14:tracePt t="39556" x="6321425" y="3711575"/>
          <p14:tracePt t="39581" x="6321425" y="3725863"/>
          <p14:tracePt t="39621" x="6321425" y="3752850"/>
          <p14:tracePt t="39644" x="6292850" y="3767138"/>
          <p14:tracePt t="39661" x="6280150" y="3767138"/>
          <p14:tracePt t="39669" x="6265863" y="3767138"/>
          <p14:tracePt t="39684" x="6237288" y="3767138"/>
          <p14:tracePt t="39700" x="6208713" y="3767138"/>
          <p14:tracePt t="39709" x="6194425" y="3781425"/>
          <p14:tracePt t="39725" x="6180138" y="3781425"/>
          <p14:tracePt t="39733" x="6165850" y="3781425"/>
          <p14:tracePt t="39740" x="6153150" y="3781425"/>
          <p14:tracePt t="39748" x="6138863" y="3781425"/>
          <p14:tracePt t="39756" x="6110288" y="3781425"/>
          <p14:tracePt t="39773" x="6067425" y="3795713"/>
          <p14:tracePt t="39781" x="6053138" y="3795713"/>
          <p14:tracePt t="39789" x="6026150" y="3795713"/>
          <p14:tracePt t="39796" x="5954713" y="3795713"/>
          <p14:tracePt t="39804" x="5911850" y="3824288"/>
          <p14:tracePt t="39812" x="5827713" y="3824288"/>
          <p14:tracePt t="39821" x="5784850" y="3838575"/>
          <p14:tracePt t="39829" x="5715000" y="3838575"/>
          <p14:tracePt t="39837" x="5700713" y="3838575"/>
          <p14:tracePt t="39845" x="5672138" y="3838575"/>
          <p14:tracePt t="39852" x="5645150" y="3838575"/>
          <p14:tracePt t="39868" x="5630863" y="3838575"/>
          <p14:tracePt t="39877" x="5616575" y="3838575"/>
          <p14:tracePt t="39908" x="5616575" y="3852863"/>
          <p14:tracePt t="39917" x="5602288" y="3852863"/>
          <p14:tracePt t="39925" x="5559425" y="3852863"/>
          <p14:tracePt t="39941" x="5530850" y="3852863"/>
          <p14:tracePt t="39950" x="5475288" y="3867150"/>
          <p14:tracePt t="39956" x="5446713" y="3867150"/>
          <p14:tracePt t="39964" x="5376863" y="3867150"/>
          <p14:tracePt t="39972" x="5334000" y="3867150"/>
          <p14:tracePt t="39981" x="5305425" y="3867150"/>
          <p14:tracePt t="39989" x="5249863" y="3867150"/>
          <p14:tracePt t="39997" x="5207000" y="3867150"/>
          <p14:tracePt t="40005" x="5192713" y="3867150"/>
          <p14:tracePt t="40012" x="5149850" y="3867150"/>
          <p14:tracePt t="40020" x="5122863" y="3867150"/>
          <p14:tracePt t="40028" x="5065713" y="3867150"/>
          <p14:tracePt t="40039" x="5022850" y="3867150"/>
          <p14:tracePt t="40045" x="4967288" y="3867150"/>
          <p14:tracePt t="40053" x="4938713" y="3867150"/>
          <p14:tracePt t="40061" x="4854575" y="3867150"/>
          <p14:tracePt t="40069" x="4826000" y="3867150"/>
          <p14:tracePt t="40076" x="4768850" y="3867150"/>
          <p14:tracePt t="40084" x="4713288" y="3867150"/>
          <p14:tracePt t="40092" x="4656138" y="3867150"/>
          <p14:tracePt t="40102" x="4572000" y="3867150"/>
          <p14:tracePt t="40109" x="4529138" y="3867150"/>
          <p14:tracePt t="40117" x="4473575" y="3852863"/>
          <p14:tracePt t="40125" x="4430713" y="3852863"/>
          <p14:tracePt t="40133" x="4375150" y="3852863"/>
          <p14:tracePt t="40140" x="4346575" y="3852863"/>
          <p14:tracePt t="40149" x="4318000" y="3852863"/>
          <p14:tracePt t="40157" x="4289425" y="3852863"/>
          <p14:tracePt t="40166" x="4260850" y="3852863"/>
          <p14:tracePt t="40173" x="4219575" y="3852863"/>
          <p14:tracePt t="40181" x="4176713" y="3852863"/>
          <p14:tracePt t="40189" x="4133850" y="3852863"/>
          <p14:tracePt t="40196" x="4092575" y="3852863"/>
          <p14:tracePt t="40205" x="4049713" y="3852863"/>
          <p14:tracePt t="40212" x="4006850" y="3852863"/>
          <p14:tracePt t="40221" x="3979863" y="3852863"/>
          <p14:tracePt t="40229" x="3951288" y="3852863"/>
          <p14:tracePt t="40237" x="3908425" y="3852863"/>
          <p14:tracePt t="40246" x="3867150" y="3852863"/>
          <p14:tracePt t="40254" x="3838575" y="3852863"/>
          <p14:tracePt t="40260" x="3810000" y="3852863"/>
          <p14:tracePt t="40268" x="3795713" y="3852863"/>
          <p14:tracePt t="40277" x="3781425" y="3852863"/>
          <p14:tracePt t="40285" x="3740150" y="3852863"/>
          <p14:tracePt t="40294" x="3711575" y="3852863"/>
          <p14:tracePt t="40310" x="3697288" y="3852863"/>
          <p14:tracePt t="40317" x="3683000" y="3852863"/>
          <p14:tracePt t="40325" x="3668713" y="3852863"/>
          <p14:tracePt t="40333" x="3654425" y="3852863"/>
          <p14:tracePt t="40350" x="3640138" y="3852863"/>
          <p14:tracePt t="40373" x="3625850" y="3852863"/>
          <p14:tracePt t="40380" x="3613150" y="3852863"/>
          <p14:tracePt t="40390" x="3598863" y="3852863"/>
          <p14:tracePt t="40397" x="3556000" y="3852863"/>
          <p14:tracePt t="40406" x="3541713" y="3838575"/>
          <p14:tracePt t="40414" x="3513138" y="3824288"/>
          <p14:tracePt t="40422" x="3486150" y="3824288"/>
          <p14:tracePt t="40430" x="3471863" y="3824288"/>
          <p14:tracePt t="40437" x="3457575" y="3824288"/>
          <p14:tracePt t="40445" x="3457575" y="3810000"/>
          <p14:tracePt t="40453" x="3443288" y="3810000"/>
          <p14:tracePt t="40461" x="3429000" y="3795713"/>
          <p14:tracePt t="40470" x="3414713" y="3795713"/>
          <p14:tracePt t="40477" x="3386138" y="3795713"/>
          <p14:tracePt t="40726" x="3386138" y="3781425"/>
          <p14:tracePt t="40838" x="3400425" y="3767138"/>
          <p14:tracePt t="41253" x="3386138" y="3767138"/>
          <p14:tracePt t="41302" x="3400425" y="3767138"/>
          <p14:tracePt t="41510" x="3414713" y="3767138"/>
          <p14:tracePt t="41534" x="3414713" y="3752850"/>
          <p14:tracePt t="41542" x="3429000" y="3725863"/>
          <p14:tracePt t="41558" x="3429000" y="3711575"/>
          <p14:tracePt t="41567" x="3443288" y="3697288"/>
          <p14:tracePt t="41582" x="3471863" y="3683000"/>
          <p14:tracePt t="41598" x="3486150" y="3668713"/>
          <p14:tracePt t="41613" x="3498850" y="3654425"/>
          <p14:tracePt t="41622" x="3527425" y="3654425"/>
          <p14:tracePt t="41630" x="3584575" y="3625850"/>
          <p14:tracePt t="41638" x="3625850" y="3613150"/>
          <p14:tracePt t="41646" x="3668713" y="3598863"/>
          <p14:tracePt t="41654" x="3767138" y="3570288"/>
          <p14:tracePt t="41662" x="3852863" y="3513138"/>
          <p14:tracePt t="41669" x="4021138" y="3471863"/>
          <p14:tracePt t="41678" x="4162425" y="3443288"/>
          <p14:tracePt t="41686" x="4275138" y="3429000"/>
          <p14:tracePt t="41694" x="4375150" y="3386138"/>
          <p14:tracePt t="41702" x="4487863" y="3371850"/>
          <p14:tracePt t="41710" x="4557713" y="3359150"/>
          <p14:tracePt t="41718" x="4586288" y="3344863"/>
          <p14:tracePt t="41726" x="4641850" y="3330575"/>
          <p14:tracePt t="41733" x="4699000" y="3316288"/>
          <p14:tracePt t="41742" x="4756150" y="3273425"/>
          <p14:tracePt t="41750" x="4826000" y="3259138"/>
          <p14:tracePt t="41758" x="4938713" y="3217863"/>
          <p14:tracePt t="41766" x="5010150" y="3175000"/>
          <p14:tracePt t="41774" x="5149850" y="3132138"/>
          <p14:tracePt t="41782" x="5264150" y="3090863"/>
          <p14:tracePt t="41790" x="5391150" y="3005138"/>
          <p14:tracePt t="41798" x="5518150" y="2935288"/>
          <p14:tracePt t="41806" x="5573713" y="2921000"/>
          <p14:tracePt t="41814" x="5616575" y="2906713"/>
          <p14:tracePt t="41822" x="5657850" y="2863850"/>
          <p14:tracePt t="41830" x="5686425" y="2863850"/>
          <p14:tracePt t="41838" x="5686425" y="2851150"/>
          <p14:tracePt t="41846" x="5700713" y="2836863"/>
          <p14:tracePt t="41902" x="5715000" y="2822575"/>
          <p14:tracePt t="41950" x="5686425" y="2822575"/>
          <p14:tracePt t="41958" x="5672138" y="2822575"/>
          <p14:tracePt t="41966" x="5645150" y="2822575"/>
          <p14:tracePt t="41974" x="5588000" y="2822575"/>
          <p14:tracePt t="41982" x="5518150" y="2851150"/>
          <p14:tracePt t="41990" x="5432425" y="2906713"/>
          <p14:tracePt t="41998" x="5334000" y="2978150"/>
          <p14:tracePt t="42006" x="5235575" y="3090863"/>
          <p14:tracePt t="42015" x="5164138" y="3132138"/>
          <p14:tracePt t="42021" x="5137150" y="3160713"/>
          <p14:tracePt t="42038" x="5108575" y="3175000"/>
          <p14:tracePt t="42118" x="5108575" y="3189288"/>
          <p14:tracePt t="42262" x="5108575" y="3175000"/>
          <p14:tracePt t="42286" x="5108575" y="3146425"/>
          <p14:tracePt t="42294" x="5094288" y="3146425"/>
          <p14:tracePt t="42302" x="5010150" y="3146425"/>
          <p14:tracePt t="42310" x="4924425" y="3146425"/>
          <p14:tracePt t="42318" x="4783138" y="3146425"/>
          <p14:tracePt t="42326" x="4641850" y="3146425"/>
          <p14:tracePt t="42334" x="4459288" y="3146425"/>
          <p14:tracePt t="42342" x="4289425" y="3146425"/>
          <p14:tracePt t="42350" x="4148138" y="3146425"/>
          <p14:tracePt t="42358" x="4006850" y="3146425"/>
          <p14:tracePt t="42366" x="3867150" y="3146425"/>
          <p14:tracePt t="42374" x="3752850" y="3146425"/>
          <p14:tracePt t="42382" x="3640138" y="3146425"/>
          <p14:tracePt t="42390" x="3527425" y="3146425"/>
          <p14:tracePt t="42398" x="3457575" y="3146425"/>
          <p14:tracePt t="42406" x="3400425" y="3146425"/>
          <p14:tracePt t="42414" x="3359150" y="3132138"/>
          <p14:tracePt t="42422" x="3330575" y="3132138"/>
          <p14:tracePt t="42430" x="3316288" y="3132138"/>
          <p14:tracePt t="42438" x="3287713" y="3105150"/>
          <p14:tracePt t="42454" x="3273425" y="3105150"/>
          <p14:tracePt t="42462" x="3244850" y="3105150"/>
          <p14:tracePt t="42470" x="3232150" y="3105150"/>
          <p14:tracePt t="42478" x="3217863" y="3105150"/>
          <p14:tracePt t="42486" x="3203575" y="3105150"/>
          <p14:tracePt t="42494" x="3160713" y="3105150"/>
          <p14:tracePt t="42503" x="3117850" y="3105150"/>
          <p14:tracePt t="42510" x="3033713" y="3132138"/>
          <p14:tracePt t="42518" x="2978150" y="3160713"/>
          <p14:tracePt t="42526" x="2892425" y="3217863"/>
          <p14:tracePt t="42534" x="2794000" y="3287713"/>
          <p14:tracePt t="42542" x="2751138" y="3359150"/>
          <p14:tracePt t="42550" x="2695575" y="3400425"/>
          <p14:tracePt t="42558" x="2652713" y="3457575"/>
          <p14:tracePt t="42566" x="2624138" y="3527425"/>
          <p14:tracePt t="42574" x="2582863" y="3584575"/>
          <p14:tracePt t="42582" x="2568575" y="3613150"/>
          <p14:tracePt t="42590" x="2554288" y="3654425"/>
          <p14:tracePt t="42598" x="2554288" y="3668713"/>
          <p14:tracePt t="42606" x="2554288" y="3683000"/>
          <p14:tracePt t="42615" x="2554288" y="3697288"/>
          <p14:tracePt t="42622" x="2554288" y="3725863"/>
          <p14:tracePt t="42647" x="2554288" y="3740150"/>
          <p14:tracePt t="42662" x="2554288" y="3752850"/>
          <p14:tracePt t="42678" x="2568575" y="3767138"/>
          <p14:tracePt t="42814" x="2582863" y="3767138"/>
          <p14:tracePt t="42822" x="2582863" y="3752850"/>
          <p14:tracePt t="42831" x="2597150" y="3725863"/>
          <p14:tracePt t="42839" x="2609850" y="3711575"/>
          <p14:tracePt t="42855" x="2624138" y="3683000"/>
          <p14:tracePt t="42863" x="2652713" y="3654425"/>
          <p14:tracePt t="42871" x="2695575" y="3613150"/>
          <p14:tracePt t="42879" x="2751138" y="3570288"/>
          <p14:tracePt t="42886" x="2822575" y="3486150"/>
          <p14:tracePt t="42894" x="2906713" y="3429000"/>
          <p14:tracePt t="42903" x="3005138" y="3371850"/>
          <p14:tracePt t="42911" x="3048000" y="3344863"/>
          <p14:tracePt t="43287" x="3005138" y="3344863"/>
          <p14:tracePt t="43295" x="2978150" y="3344863"/>
          <p14:tracePt t="43303" x="2978150" y="3359150"/>
          <p14:tracePt t="43360" x="2978150" y="3371850"/>
          <p14:tracePt t="43399" x="3005138" y="3371850"/>
          <p14:tracePt t="43415" x="3019425" y="3386138"/>
          <p14:tracePt t="43423" x="3062288" y="3400425"/>
          <p14:tracePt t="43431" x="3090863" y="3400425"/>
          <p14:tracePt t="43439" x="3105150" y="3414713"/>
          <p14:tracePt t="43447" x="3146425" y="3443288"/>
          <p14:tracePt t="43455" x="3244850" y="3513138"/>
          <p14:tracePt t="43463" x="3330575" y="3527425"/>
          <p14:tracePt t="43471" x="3498850" y="3584575"/>
          <p14:tracePt t="43479" x="3625850" y="3613150"/>
          <p14:tracePt t="43487" x="3781425" y="3625850"/>
          <p14:tracePt t="43495" x="3951288" y="3640138"/>
          <p14:tracePt t="43503" x="4106863" y="3640138"/>
          <p14:tracePt t="43511" x="4233863" y="3640138"/>
          <p14:tracePt t="43519" x="4360863" y="3640138"/>
          <p14:tracePt t="43527" x="4473575" y="3640138"/>
          <p14:tracePt t="43535" x="4600575" y="3640138"/>
          <p14:tracePt t="43543" x="4670425" y="3640138"/>
          <p14:tracePt t="43551" x="4713288" y="3613150"/>
          <p14:tracePt t="43559" x="4741863" y="3613150"/>
          <p14:tracePt t="43567" x="4756150" y="3613150"/>
          <p14:tracePt t="43583" x="4768850" y="3598863"/>
          <p14:tracePt t="43951" x="4756150" y="3598863"/>
          <p14:tracePt t="44063" x="4756150" y="3584575"/>
          <p14:tracePt t="44071" x="4768850" y="3584575"/>
          <p14:tracePt t="44079" x="4811713" y="3556000"/>
          <p14:tracePt t="44087" x="4895850" y="3513138"/>
          <p14:tracePt t="44095" x="5022850" y="3471863"/>
          <p14:tracePt t="44103" x="5080000" y="3429000"/>
          <p14:tracePt t="44111" x="5178425" y="3386138"/>
          <p14:tracePt t="44119" x="5249863" y="3344863"/>
          <p14:tracePt t="44127" x="5319713" y="3273425"/>
          <p14:tracePt t="44135" x="5362575" y="3244850"/>
          <p14:tracePt t="44143" x="5446713" y="3175000"/>
          <p14:tracePt t="44151" x="5518150" y="3117850"/>
          <p14:tracePt t="44159" x="5545138" y="3076575"/>
          <p14:tracePt t="44167" x="5559425" y="3048000"/>
          <p14:tracePt t="44183" x="5588000" y="3019425"/>
          <p14:tracePt t="44199" x="5588000" y="3005138"/>
          <p14:tracePt t="44311" x="5602288" y="3005138"/>
          <p14:tracePt t="44319" x="5616575" y="3019425"/>
          <p14:tracePt t="44327" x="5630863" y="3062288"/>
          <p14:tracePt t="44335" x="5645150" y="3105150"/>
          <p14:tracePt t="44343" x="5645150" y="3146425"/>
          <p14:tracePt t="44351" x="5686425" y="3160713"/>
          <p14:tracePt t="44359" x="5686425" y="3203575"/>
          <p14:tracePt t="44367" x="5729288" y="3273425"/>
          <p14:tracePt t="44375" x="5757863" y="3287713"/>
          <p14:tracePt t="44383" x="5772150" y="3302000"/>
          <p14:tracePt t="44393" x="5784850" y="3316288"/>
          <p14:tracePt t="44399" x="5799138" y="3330575"/>
          <p14:tracePt t="44407" x="5813425" y="3344863"/>
          <p14:tracePt t="44415" x="5842000" y="3371850"/>
          <p14:tracePt t="44423" x="5856288" y="3386138"/>
          <p14:tracePt t="44431" x="5870575" y="3400425"/>
          <p14:tracePt t="44439" x="5899150" y="3429000"/>
          <p14:tracePt t="44455" x="5899150" y="3443288"/>
          <p14:tracePt t="44471" x="5911850" y="3443288"/>
          <p14:tracePt t="44511" x="5911850" y="3457575"/>
          <p14:tracePt t="44519" x="5911850" y="3471863"/>
          <p14:tracePt t="44527" x="5911850" y="3486150"/>
          <p14:tracePt t="44535" x="5911850" y="3498850"/>
          <p14:tracePt t="44551" x="5911850" y="3527425"/>
          <p14:tracePt t="44559" x="5911850" y="3556000"/>
          <p14:tracePt t="44567" x="5911850" y="3584575"/>
          <p14:tracePt t="44575" x="5899150" y="3598863"/>
          <p14:tracePt t="44583" x="5884863" y="3613150"/>
          <p14:tracePt t="44599" x="5870575" y="3625850"/>
          <p14:tracePt t="44607" x="5856288" y="3640138"/>
          <p14:tracePt t="44623" x="5842000" y="3654425"/>
          <p14:tracePt t="44639" x="5813425" y="3668713"/>
          <p14:tracePt t="44647" x="5813425" y="3683000"/>
          <p14:tracePt t="44655" x="5772150" y="3697288"/>
          <p14:tracePt t="44663" x="5757863" y="3697288"/>
          <p14:tracePt t="44671" x="5757863" y="3711575"/>
          <p14:tracePt t="44679" x="5729288" y="3711575"/>
          <p14:tracePt t="44696" x="5700713" y="3740150"/>
          <p14:tracePt t="44711" x="5686425" y="3740150"/>
          <p14:tracePt t="44719" x="5657850" y="3752850"/>
          <p14:tracePt t="44735" x="5616575" y="3767138"/>
          <p14:tracePt t="44744" x="5602288" y="3767138"/>
          <p14:tracePt t="44751" x="5559425" y="3767138"/>
          <p14:tracePt t="44760" x="5518150" y="3781425"/>
          <p14:tracePt t="44767" x="5489575" y="3781425"/>
          <p14:tracePt t="44775" x="5418138" y="3795713"/>
          <p14:tracePt t="44783" x="5391150" y="3795713"/>
          <p14:tracePt t="44791" x="5334000" y="3810000"/>
          <p14:tracePt t="44799" x="5305425" y="3810000"/>
          <p14:tracePt t="44807" x="5276850" y="3810000"/>
          <p14:tracePt t="44815" x="5221288" y="3810000"/>
          <p14:tracePt t="44823" x="5207000" y="3810000"/>
          <p14:tracePt t="44831" x="5164138" y="3810000"/>
          <p14:tracePt t="44839" x="5137150" y="3810000"/>
          <p14:tracePt t="44847" x="5108575" y="3810000"/>
          <p14:tracePt t="44855" x="5094288" y="3810000"/>
          <p14:tracePt t="44864" x="5051425" y="3810000"/>
          <p14:tracePt t="44871" x="5022850" y="3810000"/>
          <p14:tracePt t="44880" x="4995863" y="3810000"/>
          <p14:tracePt t="44887" x="4953000" y="3810000"/>
          <p14:tracePt t="44895" x="4938713" y="3810000"/>
          <p14:tracePt t="44903" x="4924425" y="3810000"/>
          <p14:tracePt t="44911" x="4883150" y="3810000"/>
          <p14:tracePt t="44919" x="4854575" y="3810000"/>
          <p14:tracePt t="44927" x="4840288" y="3810000"/>
          <p14:tracePt t="44936" x="4797425" y="3810000"/>
          <p14:tracePt t="44944" x="4756150" y="3810000"/>
          <p14:tracePt t="44951" x="4727575" y="3810000"/>
          <p14:tracePt t="44959" x="4656138" y="3810000"/>
          <p14:tracePt t="44967" x="4614863" y="3810000"/>
          <p14:tracePt t="44975" x="4557713" y="3810000"/>
          <p14:tracePt t="44983" x="4514850" y="3810000"/>
          <p14:tracePt t="44991" x="4445000" y="3810000"/>
          <p14:tracePt t="45000" x="4387850" y="3810000"/>
          <p14:tracePt t="45007" x="4332288" y="3810000"/>
          <p14:tracePt t="45015" x="4233863" y="3810000"/>
          <p14:tracePt t="45023" x="4162425" y="3810000"/>
          <p14:tracePt t="45031" x="4121150" y="3810000"/>
          <p14:tracePt t="45039" x="4064000" y="3810000"/>
          <p14:tracePt t="45048" x="4006850" y="3795713"/>
          <p14:tracePt t="45055" x="3994150" y="3795713"/>
          <p14:tracePt t="45064" x="3937000" y="3781425"/>
          <p14:tracePt t="45071" x="3894138" y="3767138"/>
          <p14:tracePt t="45079" x="3867150" y="3767138"/>
          <p14:tracePt t="45087" x="3838575" y="3767138"/>
          <p14:tracePt t="45095" x="3810000" y="3767138"/>
          <p14:tracePt t="45104" x="3795713" y="3740150"/>
          <p14:tracePt t="45127" x="3767138" y="3740150"/>
          <p14:tracePt t="45135" x="3752850" y="3740150"/>
          <p14:tracePt t="45143" x="3740150" y="3740150"/>
          <p14:tracePt t="45151" x="3725863" y="3740150"/>
          <p14:tracePt t="45159" x="3711575" y="3725863"/>
          <p14:tracePt t="45168" x="3697288" y="3725863"/>
          <p14:tracePt t="45175" x="3683000" y="3725863"/>
          <p14:tracePt t="45183" x="3640138" y="3697288"/>
          <p14:tracePt t="45191" x="3625850" y="3697288"/>
          <p14:tracePt t="45199" x="3613150" y="3697288"/>
          <p14:tracePt t="45208" x="3598863" y="3697288"/>
          <p14:tracePt t="45215" x="3598863" y="3683000"/>
          <p14:tracePt t="45239" x="3584575" y="3683000"/>
          <p14:tracePt t="45247" x="3570288" y="3668713"/>
          <p14:tracePt t="45271" x="3570288" y="3654425"/>
          <p14:tracePt t="45280" x="3570288" y="3640138"/>
          <p14:tracePt t="45287" x="3570288" y="3613150"/>
          <p14:tracePt t="45295" x="3570288" y="3584575"/>
          <p14:tracePt t="45304" x="3570288" y="3570288"/>
          <p14:tracePt t="45312" x="3570288" y="3556000"/>
          <p14:tracePt t="45321" x="3570288" y="3527425"/>
          <p14:tracePt t="45327" x="3570288" y="3498850"/>
          <p14:tracePt t="45335" x="3584575" y="3486150"/>
          <p14:tracePt t="45343" x="3584575" y="3457575"/>
          <p14:tracePt t="45352" x="3613150" y="3414713"/>
          <p14:tracePt t="45360" x="3625850" y="3400425"/>
          <p14:tracePt t="45367" x="3640138" y="3371850"/>
          <p14:tracePt t="45377" x="3640138" y="3359150"/>
          <p14:tracePt t="45384" x="3683000" y="3330575"/>
          <p14:tracePt t="45392" x="3697288" y="3302000"/>
          <p14:tracePt t="45400" x="3725863" y="3287713"/>
          <p14:tracePt t="45408" x="3725863" y="3273425"/>
          <p14:tracePt t="45415" x="3752850" y="3232150"/>
          <p14:tracePt t="45424" x="3767138" y="3217863"/>
          <p14:tracePt t="45432" x="3795713" y="3189288"/>
          <p14:tracePt t="45441" x="3824288" y="3175000"/>
          <p14:tracePt t="45448" x="3852863" y="3160713"/>
          <p14:tracePt t="45456" x="3879850" y="3160713"/>
          <p14:tracePt t="45464" x="3908425" y="3160713"/>
          <p14:tracePt t="45472" x="3922713" y="3132138"/>
          <p14:tracePt t="45480" x="3951288" y="3117850"/>
          <p14:tracePt t="45488" x="3994150" y="3105150"/>
          <p14:tracePt t="45497" x="4021138" y="3090863"/>
          <p14:tracePt t="45505" x="4078288" y="3062288"/>
          <p14:tracePt t="45512" x="4092575" y="3062288"/>
          <p14:tracePt t="45520" x="4133850" y="3048000"/>
          <p14:tracePt t="45528" x="4176713" y="3019425"/>
          <p14:tracePt t="45536" x="4248150" y="3019425"/>
          <p14:tracePt t="45544" x="4332288" y="3005138"/>
          <p14:tracePt t="45552" x="4445000" y="2990850"/>
          <p14:tracePt t="45561" x="4543425" y="2990850"/>
          <p14:tracePt t="45568" x="4670425" y="2978150"/>
          <p14:tracePt t="45576" x="4768850" y="2963863"/>
          <p14:tracePt t="45584" x="4895850" y="2963863"/>
          <p14:tracePt t="45592" x="4995863" y="2963863"/>
          <p14:tracePt t="45600" x="5108575" y="2963863"/>
          <p14:tracePt t="45608" x="5207000" y="2963863"/>
          <p14:tracePt t="45616" x="5291138" y="2963863"/>
          <p14:tracePt t="45625" x="5362575" y="2963863"/>
          <p14:tracePt t="45632" x="5432425" y="2963863"/>
          <p14:tracePt t="45640" x="5475288" y="2963863"/>
          <p14:tracePt t="45648" x="5518150" y="2963863"/>
          <p14:tracePt t="45656" x="5545138" y="2978150"/>
          <p14:tracePt t="45663" x="5616575" y="2990850"/>
          <p14:tracePt t="45672" x="5630863" y="3019425"/>
          <p14:tracePt t="45681" x="5672138" y="3062288"/>
          <p14:tracePt t="45689" x="5743575" y="3132138"/>
          <p14:tracePt t="45696" x="5757863" y="3160713"/>
          <p14:tracePt t="45704" x="5799138" y="3232150"/>
          <p14:tracePt t="45712" x="5827713" y="3287713"/>
          <p14:tracePt t="45720" x="5842000" y="3330575"/>
          <p14:tracePt t="45728" x="5842000" y="3371850"/>
          <p14:tracePt t="45736" x="5856288" y="3414713"/>
          <p14:tracePt t="45745" x="5856288" y="3471863"/>
          <p14:tracePt t="45752" x="5856288" y="3527425"/>
          <p14:tracePt t="45760" x="5856288" y="3570288"/>
          <p14:tracePt t="45768" x="5813425" y="3613150"/>
          <p14:tracePt t="45776" x="5784850" y="3683000"/>
          <p14:tracePt t="45784" x="5715000" y="3740150"/>
          <p14:tracePt t="45792" x="5686425" y="3767138"/>
          <p14:tracePt t="45801" x="5602288" y="3795713"/>
          <p14:tracePt t="45809" x="5518150" y="3824288"/>
          <p14:tracePt t="45816" x="5446713" y="3879850"/>
          <p14:tracePt t="45824" x="5376863" y="3879850"/>
          <p14:tracePt t="45832" x="5291138" y="3908425"/>
          <p14:tracePt t="45840" x="5221288" y="3908425"/>
          <p14:tracePt t="45848" x="5122863" y="3922713"/>
          <p14:tracePt t="45856" x="5037138" y="3922713"/>
          <p14:tracePt t="45865" x="4953000" y="3922713"/>
          <p14:tracePt t="45872" x="4840288" y="3922713"/>
          <p14:tracePt t="45880" x="4741863" y="3922713"/>
          <p14:tracePt t="45888" x="4641850" y="3922713"/>
          <p14:tracePt t="45896" x="4514850" y="3922713"/>
          <p14:tracePt t="45904" x="4375150" y="3922713"/>
          <p14:tracePt t="45912" x="4248150" y="3908425"/>
          <p14:tracePt t="45921" x="4078288" y="3908425"/>
          <p14:tracePt t="45929" x="3922713" y="3852863"/>
          <p14:tracePt t="45936" x="3810000" y="3838575"/>
          <p14:tracePt t="45944" x="3711575" y="3824288"/>
          <p14:tracePt t="45952" x="3668713" y="3824288"/>
          <p14:tracePt t="45960" x="3640138" y="3810000"/>
          <p14:tracePt t="45968" x="3613150" y="3810000"/>
          <p14:tracePt t="45976" x="3598863" y="3795713"/>
          <p14:tracePt t="45993" x="3584575" y="3781425"/>
          <p14:tracePt t="46000" x="3570288" y="3767138"/>
          <p14:tracePt t="46008" x="3570288" y="3740150"/>
          <p14:tracePt t="46016" x="3570288" y="3711575"/>
          <p14:tracePt t="46024" x="3570288" y="3668713"/>
          <p14:tracePt t="46032" x="3570288" y="3640138"/>
          <p14:tracePt t="46041" x="3570288" y="3584575"/>
          <p14:tracePt t="46049" x="3570288" y="3541713"/>
          <p14:tracePt t="46056" x="3570288" y="3486150"/>
          <p14:tracePt t="46064" x="3570288" y="3443288"/>
          <p14:tracePt t="46072" x="3584575" y="3414713"/>
          <p14:tracePt t="46080" x="3625850" y="3359150"/>
          <p14:tracePt t="46088" x="3668713" y="3302000"/>
          <p14:tracePt t="46097" x="3711575" y="3244850"/>
          <p14:tracePt t="46105" x="3767138" y="3189288"/>
          <p14:tracePt t="46113" x="3852863" y="3160713"/>
          <p14:tracePt t="46120" x="3908425" y="3132138"/>
          <p14:tracePt t="46128" x="3979863" y="3076575"/>
          <p14:tracePt t="46136" x="4021138" y="3048000"/>
          <p14:tracePt t="46144" x="4121150" y="3019425"/>
          <p14:tracePt t="46152" x="4162425" y="3005138"/>
          <p14:tracePt t="46161" x="4275138" y="2978150"/>
          <p14:tracePt t="46169" x="4402138" y="2949575"/>
          <p14:tracePt t="46177" x="4514850" y="2935288"/>
          <p14:tracePt t="46184" x="4641850" y="2921000"/>
          <p14:tracePt t="46192" x="4797425" y="2921000"/>
          <p14:tracePt t="46200" x="4953000" y="2921000"/>
          <p14:tracePt t="46208" x="5094288" y="2921000"/>
          <p14:tracePt t="46216" x="5249863" y="2921000"/>
          <p14:tracePt t="46225" x="5432425" y="2921000"/>
          <p14:tracePt t="46233" x="5588000" y="2921000"/>
          <p14:tracePt t="46240" x="5729288" y="2921000"/>
          <p14:tracePt t="46248" x="5856288" y="2935288"/>
          <p14:tracePt t="46256" x="5983288" y="2978150"/>
          <p14:tracePt t="46264" x="6110288" y="3019425"/>
          <p14:tracePt t="46272" x="6153150" y="3062288"/>
          <p14:tracePt t="46280" x="6223000" y="3105150"/>
          <p14:tracePt t="46289" x="6265863" y="3146425"/>
          <p14:tracePt t="46297" x="6321425" y="3189288"/>
          <p14:tracePt t="46304" x="6350000" y="3232150"/>
          <p14:tracePt t="46312" x="6364288" y="3287713"/>
          <p14:tracePt t="46320" x="6392863" y="3344863"/>
          <p14:tracePt t="46328" x="6434138" y="3386138"/>
          <p14:tracePt t="46336" x="6434138" y="3429000"/>
          <p14:tracePt t="46345" x="6462713" y="3498850"/>
          <p14:tracePt t="46353" x="6477000" y="3527425"/>
          <p14:tracePt t="46361" x="6491288" y="3570288"/>
          <p14:tracePt t="46368" x="6491288" y="3613150"/>
          <p14:tracePt t="46376" x="6505575" y="3640138"/>
          <p14:tracePt t="46384" x="6505575" y="3697288"/>
          <p14:tracePt t="46392" x="6505575" y="3725863"/>
          <p14:tracePt t="46400" x="6505575" y="3767138"/>
          <p14:tracePt t="46409" x="6505575" y="3795713"/>
          <p14:tracePt t="46417" x="6505575" y="3824288"/>
          <p14:tracePt t="46424" x="6505575" y="3852863"/>
          <p14:tracePt t="46432" x="6505575" y="3879850"/>
          <p14:tracePt t="46440" x="6491288" y="3908425"/>
          <p14:tracePt t="46448" x="6448425" y="3937000"/>
          <p14:tracePt t="46456" x="6407150" y="3965575"/>
          <p14:tracePt t="46473" x="6378575" y="3965575"/>
          <p14:tracePt t="46481" x="6335713" y="3994150"/>
          <p14:tracePt t="46489" x="6292850" y="3994150"/>
          <p14:tracePt t="46497" x="6237288" y="4006850"/>
          <p14:tracePt t="46504" x="6165850" y="4035425"/>
          <p14:tracePt t="46512" x="6067425" y="4035425"/>
          <p14:tracePt t="46520" x="5954713" y="4035425"/>
          <p14:tracePt t="46529" x="5827713" y="4049713"/>
          <p14:tracePt t="46537" x="5700713" y="4049713"/>
          <p14:tracePt t="46544" x="5545138" y="4049713"/>
          <p14:tracePt t="46552" x="5391150" y="4049713"/>
          <p14:tracePt t="46560" x="5207000" y="4049713"/>
          <p14:tracePt t="46568" x="5080000" y="4049713"/>
          <p14:tracePt t="46576" x="4938713" y="4049713"/>
          <p14:tracePt t="46585" x="4811713" y="4049713"/>
          <p14:tracePt t="46593" x="4713288" y="4049713"/>
          <p14:tracePt t="46601" x="4600575" y="4049713"/>
          <p14:tracePt t="46608" x="4502150" y="4006850"/>
          <p14:tracePt t="46616" x="4387850" y="3979863"/>
          <p14:tracePt t="46624" x="4289425" y="3965575"/>
          <p14:tracePt t="46632" x="4219575" y="3937000"/>
          <p14:tracePt t="46640" x="4121150" y="3894138"/>
          <p14:tracePt t="46649" x="4035425" y="3867150"/>
          <p14:tracePt t="46657" x="3979863" y="3852863"/>
          <p14:tracePt t="46665" x="3879850" y="3781425"/>
          <p14:tracePt t="46672" x="3838575" y="3767138"/>
          <p14:tracePt t="46680" x="3795713" y="3740150"/>
          <p14:tracePt t="46688" x="3781425" y="3725863"/>
          <p14:tracePt t="46696" x="3767138" y="3711575"/>
          <p14:tracePt t="46705" x="3752850" y="3697288"/>
          <p14:tracePt t="46713" x="3725863" y="3683000"/>
          <p14:tracePt t="46721" x="3711575" y="3625850"/>
          <p14:tracePt t="46736" x="3711575" y="3598863"/>
          <p14:tracePt t="46744" x="3711575" y="3570288"/>
          <p14:tracePt t="46752" x="3711575" y="3541713"/>
          <p14:tracePt t="46761" x="3711575" y="3498850"/>
          <p14:tracePt t="46769" x="3725863" y="3457575"/>
          <p14:tracePt t="46777" x="3752850" y="3429000"/>
          <p14:tracePt t="46784" x="3795713" y="3359150"/>
          <p14:tracePt t="46792" x="3867150" y="3316288"/>
          <p14:tracePt t="46800" x="3951288" y="3259138"/>
          <p14:tracePt t="46808" x="4021138" y="3189288"/>
          <p14:tracePt t="46817" x="4162425" y="3117850"/>
          <p14:tracePt t="46825" x="4275138" y="3076575"/>
          <p14:tracePt t="46833" x="4402138" y="3019425"/>
          <p14:tracePt t="46841" x="4514850" y="2949575"/>
          <p14:tracePt t="46848" x="4656138" y="2892425"/>
          <p14:tracePt t="46856" x="4768850" y="2863850"/>
          <p14:tracePt t="46864" x="4895850" y="2836863"/>
          <p14:tracePt t="46872" x="4995863" y="2808288"/>
          <p14:tracePt t="46881" x="5122863" y="2794000"/>
          <p14:tracePt t="46889" x="5249863" y="2794000"/>
          <p14:tracePt t="46897" x="5362575" y="2794000"/>
          <p14:tracePt t="46904" x="5475288" y="2794000"/>
          <p14:tracePt t="46912" x="5559425" y="2794000"/>
          <p14:tracePt t="46920" x="5657850" y="2794000"/>
          <p14:tracePt t="46928" x="5757863" y="2808288"/>
          <p14:tracePt t="46936" x="5856288" y="2836863"/>
          <p14:tracePt t="46945" x="5954713" y="2892425"/>
          <p14:tracePt t="46953" x="6081713" y="2963863"/>
          <p14:tracePt t="46961" x="6180138" y="3005138"/>
          <p14:tracePt t="46968" x="6223000" y="3048000"/>
          <p14:tracePt t="46976" x="6251575" y="3076575"/>
          <p14:tracePt t="46984" x="6321425" y="3117850"/>
          <p14:tracePt t="46992" x="6350000" y="3146425"/>
          <p14:tracePt t="47001" x="6392863" y="3189288"/>
          <p14:tracePt t="47009" x="6392863" y="3203575"/>
          <p14:tracePt t="47017" x="6392863" y="3217863"/>
          <p14:tracePt t="47024" x="6392863" y="3244850"/>
          <p14:tracePt t="47032" x="6392863" y="3273425"/>
          <p14:tracePt t="47040" x="6392863" y="3330575"/>
          <p14:tracePt t="47048" x="6392863" y="3371850"/>
          <p14:tracePt t="47056" x="6392863" y="3443288"/>
          <p14:tracePt t="47065" x="6392863" y="3457575"/>
          <p14:tracePt t="47073" x="6392863" y="3513138"/>
          <p14:tracePt t="47081" x="6364288" y="3570288"/>
          <p14:tracePt t="47088" x="6350000" y="3598863"/>
          <p14:tracePt t="47096" x="6321425" y="3640138"/>
          <p14:tracePt t="47104" x="6292850" y="3668713"/>
          <p14:tracePt t="47136" x="6265863" y="3668713"/>
          <p14:tracePt t="47161" x="6251575" y="3683000"/>
          <p14:tracePt t="47169" x="6237288" y="3683000"/>
          <p14:tracePt t="47176" x="6223000" y="3683000"/>
          <p14:tracePt t="47184" x="6180138" y="3683000"/>
          <p14:tracePt t="47192" x="6153150" y="3683000"/>
          <p14:tracePt t="47200" x="6110288" y="3683000"/>
          <p14:tracePt t="47209" x="6038850" y="3725863"/>
          <p14:tracePt t="47217" x="5997575" y="3740150"/>
          <p14:tracePt t="47226" x="5954713" y="3740150"/>
          <p14:tracePt t="47292" x="5729288" y="3781425"/>
          <p14:tracePt t="47297" x="5715000" y="3781425"/>
          <p14:tracePt t="47304" x="5700713" y="3781425"/>
          <p14:tracePt t="47312" x="5686425" y="3781425"/>
          <p14:tracePt t="47320" x="5645150" y="3795713"/>
          <p14:tracePt t="47328" x="5616575" y="3795713"/>
          <p14:tracePt t="47340" x="5588000" y="3795713"/>
          <p14:tracePt t="47349" x="5530850" y="3810000"/>
          <p14:tracePt t="47355" x="5503863" y="3824288"/>
          <p14:tracePt t="47361" x="5432425" y="3824288"/>
          <p14:tracePt t="47368" x="5348288" y="3824288"/>
          <p14:tracePt t="47376" x="5305425" y="3824288"/>
          <p14:tracePt t="47384" x="5221288" y="3824288"/>
          <p14:tracePt t="47393" x="5122863" y="3824288"/>
          <p14:tracePt t="47403" x="5080000" y="3824288"/>
          <p14:tracePt t="47409" x="4981575" y="3824288"/>
          <p14:tracePt t="47417" x="4910138" y="3824288"/>
          <p14:tracePt t="47424" x="4854575" y="3824288"/>
          <p14:tracePt t="47432" x="4768850" y="3824288"/>
          <p14:tracePt t="47440" x="4713288" y="3810000"/>
          <p14:tracePt t="47448" x="4629150" y="3795713"/>
          <p14:tracePt t="47457" x="4572000" y="3781425"/>
          <p14:tracePt t="47465" x="4529138" y="3767138"/>
          <p14:tracePt t="47473" x="4459288" y="3767138"/>
          <p14:tracePt t="47481" x="4445000" y="3752850"/>
          <p14:tracePt t="47489" x="4430713" y="3752850"/>
          <p14:tracePt t="47496" x="4387850" y="3725863"/>
          <p14:tracePt t="47505" x="4360863" y="3711575"/>
          <p14:tracePt t="47513" x="4332288" y="3697288"/>
          <p14:tracePt t="47521" x="4303713" y="3683000"/>
          <p14:tracePt t="47529" x="4248150" y="3683000"/>
          <p14:tracePt t="47537" x="4219575" y="3683000"/>
          <p14:tracePt t="47544" x="4176713" y="3668713"/>
          <p14:tracePt t="47555" x="4162425" y="3654425"/>
          <p14:tracePt t="47560" x="4133850" y="3640138"/>
          <p14:tracePt t="47568" x="4121150" y="3640138"/>
          <p14:tracePt t="47577" x="4078288" y="3613150"/>
          <p14:tracePt t="47600" x="4064000" y="3613150"/>
          <p14:tracePt t="47608" x="4064000" y="3598863"/>
          <p14:tracePt t="47625" x="4049713" y="3598863"/>
          <p14:tracePt t="47642" x="4049713" y="3584575"/>
          <p14:tracePt t="47656" x="4049713" y="3570288"/>
          <p14:tracePt t="47665" x="4049713" y="3556000"/>
          <p14:tracePt t="47673" x="4049713" y="3541713"/>
          <p14:tracePt t="47689" x="4049713" y="3513138"/>
          <p14:tracePt t="47696" x="4049713" y="3486150"/>
          <p14:tracePt t="47704" x="4049713" y="3457575"/>
          <p14:tracePt t="47712" x="4049713" y="3400425"/>
          <p14:tracePt t="47720" x="4078288" y="3371850"/>
          <p14:tracePt t="47730" x="4121150" y="3344863"/>
          <p14:tracePt t="47737" x="4176713" y="3287713"/>
          <p14:tracePt t="47746" x="4219575" y="3259138"/>
          <p14:tracePt t="47753" x="4289425" y="3217863"/>
          <p14:tracePt t="47760" x="4360863" y="3160713"/>
          <p14:tracePt t="47769" x="4416425" y="3160713"/>
          <p14:tracePt t="47777" x="4502150" y="3117850"/>
          <p14:tracePt t="47786" x="4572000" y="3105150"/>
          <p14:tracePt t="47794" x="4641850" y="3090863"/>
          <p14:tracePt t="47802" x="4727575" y="3076575"/>
          <p14:tracePt t="47809" x="4826000" y="3062288"/>
          <p14:tracePt t="47817" x="4924425" y="3062288"/>
          <p14:tracePt t="47824" x="5022850" y="3062288"/>
          <p14:tracePt t="47833" x="5137150" y="3062288"/>
          <p14:tracePt t="47842" x="5249863" y="3062288"/>
          <p14:tracePt t="47850" x="5376863" y="3062288"/>
          <p14:tracePt t="47858" x="5475288" y="3062288"/>
          <p14:tracePt t="47866" x="5588000" y="3062288"/>
          <p14:tracePt t="47874" x="5686425" y="3076575"/>
          <p14:tracePt t="47880" x="5772150" y="3105150"/>
          <p14:tracePt t="47889" x="5870575" y="3132138"/>
          <p14:tracePt t="47897" x="5969000" y="3146425"/>
          <p14:tracePt t="47906" x="6026150" y="3189288"/>
          <p14:tracePt t="47913" x="6053138" y="3189288"/>
          <p14:tracePt t="47921" x="6081713" y="3217863"/>
          <p14:tracePt t="47929" x="6096000" y="3217863"/>
          <p14:tracePt t="47945" x="6138863" y="3232150"/>
          <p14:tracePt t="48040" x="6138863" y="3244850"/>
          <p14:tracePt t="48058" x="6138863" y="3259138"/>
          <p14:tracePt t="48089" x="6138863" y="3273425"/>
          <p14:tracePt t="48106" x="6138863" y="3287713"/>
          <p14:tracePt t="48113" x="6138863" y="3302000"/>
          <p14:tracePt t="48130" x="6124575" y="3302000"/>
          <p14:tracePt t="48138" x="6110288" y="3302000"/>
          <p14:tracePt t="48153" x="6096000" y="3302000"/>
          <p14:tracePt t="48162" x="6081713" y="3302000"/>
          <p14:tracePt t="48170" x="6053138" y="3316288"/>
          <p14:tracePt t="48178" x="6011863" y="3330575"/>
          <p14:tracePt t="48186" x="5969000" y="3359150"/>
          <p14:tracePt t="48193" x="5926138" y="3386138"/>
          <p14:tracePt t="48201" x="5884863" y="3386138"/>
          <p14:tracePt t="48209" x="5842000" y="3414713"/>
          <p14:tracePt t="48218" x="5772150" y="3443288"/>
          <p14:tracePt t="48226" x="5715000" y="3443288"/>
          <p14:tracePt t="48234" x="5645150" y="3471863"/>
          <p14:tracePt t="48242" x="5573713" y="3498850"/>
          <p14:tracePt t="48250" x="5489575" y="3513138"/>
          <p14:tracePt t="48257" x="5391150" y="3513138"/>
          <p14:tracePt t="48265" x="5276850" y="3570288"/>
          <p14:tracePt t="48273" x="5164138" y="3584575"/>
          <p14:tracePt t="48282" x="5065713" y="3584575"/>
          <p14:tracePt t="48290" x="4924425" y="3613150"/>
          <p14:tracePt t="48298" x="4840288" y="3613150"/>
          <p14:tracePt t="48306" x="4713288" y="3625850"/>
          <p14:tracePt t="48314" x="4600575" y="3625850"/>
          <p14:tracePt t="48321" x="4514850" y="3625850"/>
          <p14:tracePt t="48329" x="4402138" y="3625850"/>
          <p14:tracePt t="48338" x="4318000" y="3625850"/>
          <p14:tracePt t="48346" x="4219575" y="3625850"/>
          <p14:tracePt t="48354" x="4162425" y="3625850"/>
          <p14:tracePt t="48362" x="4121150" y="3625850"/>
          <p14:tracePt t="48370" x="4092575" y="3625850"/>
          <p14:tracePt t="48377" x="4049713" y="3625850"/>
          <p14:tracePt t="48385" x="3994150" y="3625850"/>
          <p14:tracePt t="48393" x="3965575" y="3625850"/>
          <p14:tracePt t="48402" x="3922713" y="3625850"/>
          <p14:tracePt t="48410" x="3879850" y="3625850"/>
          <p14:tracePt t="48418" x="3867150" y="3625850"/>
          <p14:tracePt t="48426" x="3838575" y="3613150"/>
          <p14:tracePt t="48441" x="3824288" y="3613150"/>
          <p14:tracePt t="48462" x="3781425" y="3570288"/>
          <p14:tracePt t="48478" x="3767138" y="3556000"/>
          <p14:tracePt t="48502" x="3767138" y="3541713"/>
          <p14:tracePt t="48518" x="3767138" y="3527425"/>
          <p14:tracePt t="48526" x="3752850" y="3513138"/>
          <p14:tracePt t="48550" x="3740150" y="3498850"/>
          <p14:tracePt t="48573" x="3740150" y="3486150"/>
          <p14:tracePt t="48606" x="3740150" y="3471863"/>
          <p14:tracePt t="48630" x="3740150" y="3457575"/>
          <p14:tracePt t="48670" x="3740150" y="3443288"/>
          <p14:tracePt t="48853" x="3740150" y="3429000"/>
          <p14:tracePt t="48862" x="3795713" y="3414713"/>
          <p14:tracePt t="48870" x="3894138" y="3414713"/>
          <p14:tracePt t="48878" x="4021138" y="3414713"/>
          <p14:tracePt t="48886" x="4133850" y="3371850"/>
          <p14:tracePt t="48894" x="4275138" y="3359150"/>
          <p14:tracePt t="48902" x="4375150" y="3330575"/>
          <p14:tracePt t="48909" x="4445000" y="3330575"/>
          <p14:tracePt t="48917" x="4529138" y="3316288"/>
          <p14:tracePt t="48926" x="4629150" y="3287713"/>
          <p14:tracePt t="48934" x="4756150" y="3287713"/>
          <p14:tracePt t="48942" x="4895850" y="3259138"/>
          <p14:tracePt t="48950" x="5010150" y="3244850"/>
          <p14:tracePt t="48958" x="5108575" y="3217863"/>
          <p14:tracePt t="48965" x="5235575" y="3217863"/>
          <p14:tracePt t="48973" x="5334000" y="3217863"/>
          <p14:tracePt t="48982" x="5403850" y="3217863"/>
          <p14:tracePt t="48990" x="5518150" y="3217863"/>
          <p14:tracePt t="48999" x="5616575" y="3217863"/>
          <p14:tracePt t="49006" x="5757863" y="3217863"/>
          <p14:tracePt t="49014" x="5827713" y="3217863"/>
          <p14:tracePt t="49022" x="5899150" y="3244850"/>
          <p14:tracePt t="49029" x="5940425" y="3244850"/>
          <p14:tracePt t="49037" x="5983288" y="3244850"/>
          <p14:tracePt t="49046" x="6011863" y="3273425"/>
          <p14:tracePt t="49054" x="6067425" y="3287713"/>
          <p14:tracePt t="49062" x="6081713" y="3287713"/>
          <p14:tracePt t="49070" x="6110288" y="3316288"/>
          <p14:tracePt t="49078" x="6138863" y="3330575"/>
          <p14:tracePt t="49086" x="6153150" y="3344863"/>
          <p14:tracePt t="49093" x="6153150" y="3359150"/>
          <p14:tracePt t="49102" x="6165850" y="3386138"/>
          <p14:tracePt t="49110" x="6165850" y="3414713"/>
          <p14:tracePt t="49118" x="6165850" y="3443288"/>
          <p14:tracePt t="49126" x="6165850" y="3486150"/>
          <p14:tracePt t="49134" x="6165850" y="3513138"/>
          <p14:tracePt t="49142" x="6165850" y="3527425"/>
          <p14:tracePt t="49149" x="6165850" y="3556000"/>
          <p14:tracePt t="49157" x="6165850" y="3584575"/>
          <p14:tracePt t="49166" x="6165850" y="3613150"/>
          <p14:tracePt t="49174" x="6165850" y="3625850"/>
          <p14:tracePt t="49182" x="6138863" y="3640138"/>
          <p14:tracePt t="49190" x="6124575" y="3640138"/>
          <p14:tracePt t="49198" x="6096000" y="3654425"/>
          <p14:tracePt t="49206" x="6067425" y="3654425"/>
          <p14:tracePt t="49213" x="6011863" y="3668713"/>
          <p14:tracePt t="49222" x="5969000" y="3668713"/>
          <p14:tracePt t="49230" x="5911850" y="3668713"/>
          <p14:tracePt t="49238" x="5799138" y="3668713"/>
          <p14:tracePt t="49246" x="5700713" y="3668713"/>
          <p14:tracePt t="49254" x="5616575" y="3668713"/>
          <p14:tracePt t="49263" x="5475288" y="3668713"/>
          <p14:tracePt t="49269" x="5291138" y="3668713"/>
          <p14:tracePt t="49277" x="5122863" y="3668713"/>
          <p14:tracePt t="49286" x="4981575" y="3668713"/>
          <p14:tracePt t="49294" x="4783138" y="3668713"/>
          <p14:tracePt t="49302" x="4614863" y="3668713"/>
          <p14:tracePt t="49310" x="4487863" y="3640138"/>
          <p14:tracePt t="49318" x="4387850" y="3598863"/>
          <p14:tracePt t="49326" x="4260850" y="3570288"/>
          <p14:tracePt t="49333" x="4162425" y="3556000"/>
          <p14:tracePt t="49342" x="4133850" y="3541713"/>
          <p14:tracePt t="49350" x="4078288" y="3498850"/>
          <p14:tracePt t="49358" x="4064000" y="3498850"/>
          <p14:tracePt t="49374" x="4049713" y="3498850"/>
          <p14:tracePt t="49382" x="4021138" y="3471863"/>
          <p14:tracePt t="49406" x="3994150" y="3443288"/>
          <p14:tracePt t="49429" x="3979863" y="3443288"/>
          <p14:tracePt t="49486" x="3979863" y="3429000"/>
          <p14:tracePt t="49501" x="3979863" y="3414713"/>
          <p14:tracePt t="49510" x="3994150" y="3386138"/>
          <p14:tracePt t="49518" x="4021138" y="3359150"/>
          <p14:tracePt t="49526" x="4035425" y="3359150"/>
          <p14:tracePt t="49534" x="4049713" y="3344863"/>
          <p14:tracePt t="49542" x="4078288" y="3330575"/>
          <p14:tracePt t="49550" x="4106863" y="3330575"/>
          <p14:tracePt t="49582" x="4121150" y="3316288"/>
          <p14:tracePt t="49846" x="4148138" y="3316288"/>
          <p14:tracePt t="49853" x="4191000" y="3316288"/>
          <p14:tracePt t="49862" x="4233863" y="3316288"/>
          <p14:tracePt t="49870" x="4303713" y="3316288"/>
          <p14:tracePt t="49878" x="4346575" y="3316288"/>
          <p14:tracePt t="49886" x="4445000" y="3316288"/>
          <p14:tracePt t="49895" x="4557713" y="3316288"/>
          <p14:tracePt t="49902" x="4713288" y="3316288"/>
          <p14:tracePt t="49910" x="4868863" y="3316288"/>
          <p14:tracePt t="49917" x="5037138" y="3316288"/>
          <p14:tracePt t="49926" x="5235575" y="3316288"/>
          <p14:tracePt t="49934" x="5418138" y="3316288"/>
          <p14:tracePt t="49942" x="5573713" y="3316288"/>
          <p14:tracePt t="49950" x="5686425" y="3316288"/>
          <p14:tracePt t="49958" x="5757863" y="3316288"/>
          <p14:tracePt t="49966" x="5799138" y="3316288"/>
          <p14:tracePt t="49982" x="5827713" y="3316288"/>
          <p14:tracePt t="49990" x="5856288" y="3344863"/>
          <p14:tracePt t="50006" x="5856288" y="3371850"/>
          <p14:tracePt t="50014" x="5856288" y="3400425"/>
          <p14:tracePt t="50022" x="5870575" y="3429000"/>
          <p14:tracePt t="50030" x="5870575" y="3443288"/>
          <p14:tracePt t="50037" x="5884863" y="3471863"/>
          <p14:tracePt t="50046" x="5884863" y="3527425"/>
          <p14:tracePt t="50054" x="5884863" y="3598863"/>
          <p14:tracePt t="50062" x="5884863" y="3625850"/>
          <p14:tracePt t="50070" x="5870575" y="3668713"/>
          <p14:tracePt t="50078" x="5856288" y="3697288"/>
          <p14:tracePt t="50086" x="5842000" y="3725863"/>
          <p14:tracePt t="50095" x="5827713" y="3725863"/>
          <p14:tracePt t="50102" x="5813425" y="3740150"/>
          <p14:tracePt t="50110" x="5784850" y="3767138"/>
          <p14:tracePt t="50118" x="5743575" y="3767138"/>
          <p14:tracePt t="50126" x="5700713" y="3781425"/>
          <p14:tracePt t="50134" x="5616575" y="3795713"/>
          <p14:tracePt t="50143" x="5559425" y="3810000"/>
          <p14:tracePt t="50151" x="5475288" y="3824288"/>
          <p14:tracePt t="50157" x="5362575" y="3838575"/>
          <p14:tracePt t="50166" x="5235575" y="3838575"/>
          <p14:tracePt t="50174" x="5080000" y="3838575"/>
          <p14:tracePt t="50182" x="4910138" y="3838575"/>
          <p14:tracePt t="50190" x="4756150" y="3838575"/>
          <p14:tracePt t="50199" x="4586288" y="3838575"/>
          <p14:tracePt t="50207" x="4502150" y="3838575"/>
          <p14:tracePt t="50214" x="4375150" y="3824288"/>
          <p14:tracePt t="50222" x="4260850" y="3781425"/>
          <p14:tracePt t="50230" x="4148138" y="3740150"/>
          <p14:tracePt t="50238" x="4078288" y="3697288"/>
          <p14:tracePt t="50247" x="4049713" y="3668713"/>
          <p14:tracePt t="50254" x="4006850" y="3625850"/>
          <p14:tracePt t="50263" x="3979863" y="3598863"/>
          <p14:tracePt t="50270" x="3965575" y="3598863"/>
          <p14:tracePt t="50278" x="3965575" y="3570288"/>
          <p14:tracePt t="50286" x="3937000" y="3541713"/>
          <p14:tracePt t="50303" x="3922713" y="3527425"/>
          <p14:tracePt t="50311" x="3922713" y="3513138"/>
          <p14:tracePt t="50326" x="3922713" y="3498850"/>
          <p14:tracePt t="50333" x="3894138" y="3498850"/>
          <p14:tracePt t="50351" x="3894138" y="3486150"/>
          <p14:tracePt t="50375" x="3894138" y="3471863"/>
          <p14:tracePt t="50382" x="3894138" y="3457575"/>
          <p14:tracePt t="50399" x="3894138" y="3429000"/>
          <p14:tracePt t="50407" x="3894138" y="3414713"/>
          <p14:tracePt t="50415" x="3908425" y="3386138"/>
          <p14:tracePt t="50423" x="3922713" y="3344863"/>
          <p14:tracePt t="50430" x="3994150" y="3316288"/>
          <p14:tracePt t="50438" x="4049713" y="3273425"/>
          <p14:tracePt t="50446" x="4133850" y="3259138"/>
          <p14:tracePt t="50455" x="4248150" y="3217863"/>
          <p14:tracePt t="50463" x="4318000" y="3175000"/>
          <p14:tracePt t="50471" x="4459288" y="3146425"/>
          <p14:tracePt t="50479" x="4586288" y="3090863"/>
          <p14:tracePt t="50487" x="4713288" y="3076575"/>
          <p14:tracePt t="50494" x="4826000" y="3048000"/>
          <p14:tracePt t="50503" x="4953000" y="3048000"/>
          <p14:tracePt t="50511" x="5065713" y="3048000"/>
          <p14:tracePt t="50519" x="5164138" y="3048000"/>
          <p14:tracePt t="50527" x="5276850" y="3048000"/>
          <p14:tracePt t="50535" x="5334000" y="3048000"/>
          <p14:tracePt t="50543" x="5432425" y="3048000"/>
          <p14:tracePt t="50551" x="5503863" y="3048000"/>
          <p14:tracePt t="50559" x="5545138" y="3048000"/>
          <p14:tracePt t="50567" x="5616575" y="3048000"/>
          <p14:tracePt t="50575" x="5645150" y="3048000"/>
          <p14:tracePt t="50583" x="5686425" y="3048000"/>
          <p14:tracePt t="50591" x="5729288" y="3090863"/>
          <p14:tracePt t="50599" x="5757863" y="3090863"/>
          <p14:tracePt t="50607" x="5799138" y="3105150"/>
          <p14:tracePt t="50615" x="5827713" y="3117850"/>
          <p14:tracePt t="50623" x="5842000" y="3132138"/>
          <p14:tracePt t="50631" x="5870575" y="3132138"/>
          <p14:tracePt t="50639" x="5899150" y="3160713"/>
          <p14:tracePt t="50647" x="5911850" y="3160713"/>
          <p14:tracePt t="50655" x="5926138" y="3175000"/>
          <p14:tracePt t="50671" x="5926138" y="3189288"/>
          <p14:tracePt t="50687" x="5926138" y="3203575"/>
          <p14:tracePt t="50704" x="5926138" y="3217863"/>
          <p14:tracePt t="50767" x="5926138" y="3244850"/>
          <p14:tracePt t="50800" x="5899150" y="3244850"/>
          <p14:tracePt t="50807" x="5856288" y="3244850"/>
          <p14:tracePt t="50815" x="5799138" y="3259138"/>
          <p14:tracePt t="50823" x="5772150" y="3259138"/>
          <p14:tracePt t="50831" x="5672138" y="3287713"/>
          <p14:tracePt t="50839" x="5616575" y="3316288"/>
          <p14:tracePt t="50847" x="5503863" y="3344863"/>
          <p14:tracePt t="50855" x="5403850" y="3371850"/>
          <p14:tracePt t="50863" x="5221288" y="3400425"/>
          <p14:tracePt t="50871" x="5108575" y="3429000"/>
          <p14:tracePt t="50879" x="4981575" y="3471863"/>
          <p14:tracePt t="50887" x="4854575" y="3513138"/>
          <p14:tracePt t="50895" x="4840288" y="3513138"/>
          <p14:tracePt t="50903" x="4797425" y="3513138"/>
          <p14:tracePt t="50919" x="4783138" y="3513138"/>
          <p14:tracePt t="50991" x="4783138" y="3498850"/>
          <p14:tracePt t="51007" x="4783138" y="3486150"/>
          <p14:tracePt t="51031" x="4783138" y="3471863"/>
          <p14:tracePt t="51047" x="4783138" y="3457575"/>
          <p14:tracePt t="51071" x="4783138" y="3429000"/>
          <p14:tracePt t="51087" x="4797425" y="3429000"/>
          <p14:tracePt t="51095" x="4797425" y="3414713"/>
          <p14:tracePt t="51103" x="4811713" y="3414713"/>
          <p14:tracePt t="51111" x="4826000" y="3414713"/>
          <p14:tracePt t="51119" x="4840288" y="3414713"/>
          <p14:tracePt t="51127" x="4868863" y="3414713"/>
          <p14:tracePt t="51135" x="4895850" y="3414713"/>
          <p14:tracePt t="51143" x="4910138" y="3414713"/>
          <p14:tracePt t="51151" x="4924425" y="3414713"/>
          <p14:tracePt t="51159" x="4953000" y="3414713"/>
          <p14:tracePt t="51167" x="4981575" y="3429000"/>
          <p14:tracePt t="51175" x="5010150" y="3471863"/>
          <p14:tracePt t="51183" x="5022850" y="3471863"/>
          <p14:tracePt t="51192" x="5022850" y="3486150"/>
          <p14:tracePt t="51199" x="5051425" y="3527425"/>
          <p14:tracePt t="51215" x="5051425" y="3541713"/>
          <p14:tracePt t="51223" x="5065713" y="3556000"/>
          <p14:tracePt t="51231" x="5065713" y="3570288"/>
          <p14:tracePt t="51439" x="5065713" y="3584575"/>
          <p14:tracePt t="51497" x="5051425" y="3584575"/>
          <p14:tracePt t="51743" x="5051425" y="3570288"/>
          <p14:tracePt t="51759" x="5037138" y="3556000"/>
          <p14:tracePt t="51799" x="5022850" y="3556000"/>
          <p14:tracePt t="51839" x="5010150" y="3556000"/>
          <p14:tracePt t="51855" x="4981575" y="3556000"/>
          <p14:tracePt t="51879" x="4967288" y="3556000"/>
          <p14:tracePt t="51895" x="4953000" y="3556000"/>
          <p14:tracePt t="51903" x="4938713" y="3556000"/>
          <p14:tracePt t="51911" x="4910138" y="3541713"/>
          <p14:tracePt t="51919" x="4895850" y="3541713"/>
          <p14:tracePt t="51935" x="4868863" y="3541713"/>
          <p14:tracePt t="51951" x="4840288" y="3527425"/>
          <p14:tracePt t="51959" x="4826000" y="3527425"/>
          <p14:tracePt t="51967" x="4811713" y="3513138"/>
          <p14:tracePt t="51977" x="4797425" y="3513138"/>
          <p14:tracePt t="51983" x="4783138" y="3513138"/>
          <p14:tracePt t="51991" x="4768850" y="3513138"/>
          <p14:tracePt t="52007" x="4756150" y="3513138"/>
          <p14:tracePt t="52039" x="4741863" y="3513138"/>
          <p14:tracePt t="52055" x="4727575" y="3513138"/>
          <p14:tracePt t="52191" x="4713288" y="3498850"/>
          <p14:tracePt t="52199" x="4741863" y="3486150"/>
          <p14:tracePt t="52207" x="4768850" y="3443288"/>
          <p14:tracePt t="52215" x="4797425" y="3429000"/>
          <p14:tracePt t="52223" x="4840288" y="3400425"/>
          <p14:tracePt t="52231" x="4854575" y="3400425"/>
          <p14:tracePt t="52239" x="4895850" y="3371850"/>
          <p14:tracePt t="52247" x="4938713" y="3344863"/>
          <p14:tracePt t="52255" x="4981575" y="3344863"/>
          <p14:tracePt t="52263" x="4995863" y="3344863"/>
          <p14:tracePt t="52271" x="5037138" y="3330575"/>
          <p14:tracePt t="52279" x="5080000" y="3316288"/>
          <p14:tracePt t="52287" x="5108575" y="3316288"/>
          <p14:tracePt t="52295" x="5149850" y="3316288"/>
          <p14:tracePt t="52303" x="5178425" y="3316288"/>
          <p14:tracePt t="52311" x="5235575" y="3316288"/>
          <p14:tracePt t="52319" x="5249863" y="3330575"/>
          <p14:tracePt t="52327" x="5276850" y="3386138"/>
          <p14:tracePt t="52335" x="5291138" y="3429000"/>
          <p14:tracePt t="52343" x="5291138" y="3457575"/>
          <p14:tracePt t="52353" x="5291138" y="3486150"/>
          <p14:tracePt t="52359" x="5291138" y="3527425"/>
          <p14:tracePt t="52367" x="5319713" y="3556000"/>
          <p14:tracePt t="52375" x="5319713" y="3584575"/>
          <p14:tracePt t="52383" x="5334000" y="3598863"/>
          <p14:tracePt t="52391" x="5334000" y="3613150"/>
          <p14:tracePt t="52415" x="5334000" y="3625850"/>
          <p14:tracePt t="52439" x="5334000" y="3640138"/>
          <p14:tracePt t="52623" x="5348288" y="3640138"/>
          <p14:tracePt t="52663" x="5362575" y="3640138"/>
          <p14:tracePt t="52679" x="5376863" y="3640138"/>
          <p14:tracePt t="53040" x="5362575" y="3640138"/>
          <p14:tracePt t="53048" x="5319713" y="3640138"/>
          <p14:tracePt t="53057" x="5291138" y="3640138"/>
          <p14:tracePt t="53064" x="5264150" y="3640138"/>
          <p14:tracePt t="53072" x="5207000" y="3640138"/>
          <p14:tracePt t="53089" x="5149850" y="3640138"/>
          <p14:tracePt t="53097" x="4981575" y="3654425"/>
          <p14:tracePt t="53105" x="4938713" y="3654425"/>
          <p14:tracePt t="53113" x="4883150" y="3654425"/>
          <p14:tracePt t="53121" x="4854575" y="3654425"/>
          <p14:tracePt t="53129" x="4826000" y="3654425"/>
          <p14:tracePt t="53137" x="4811713" y="3654425"/>
          <p14:tracePt t="53145" x="4783138" y="3654425"/>
          <p14:tracePt t="53153" x="4768850" y="3625850"/>
          <p14:tracePt t="53161" x="4756150" y="3598863"/>
          <p14:tracePt t="53169" x="4756150" y="3584575"/>
          <p14:tracePt t="53177" x="4741863" y="3570288"/>
          <p14:tracePt t="53185" x="4741863" y="3527425"/>
          <p14:tracePt t="53193" x="4741863" y="3498850"/>
          <p14:tracePt t="53201" x="4741863" y="3471863"/>
          <p14:tracePt t="53209" x="4741863" y="3443288"/>
          <p14:tracePt t="53217" x="4741863" y="3414713"/>
          <p14:tracePt t="53233" x="4741863" y="3386138"/>
          <p14:tracePt t="53240" x="4741863" y="3359150"/>
          <p14:tracePt t="53256" x="4756150" y="3344863"/>
          <p14:tracePt t="53264" x="4768850" y="3344863"/>
          <p14:tracePt t="53272" x="4783138" y="3330575"/>
          <p14:tracePt t="53280" x="4797425" y="3316288"/>
          <p14:tracePt t="53304" x="4811713" y="3316288"/>
          <p14:tracePt t="53848" x="4826000" y="3316288"/>
          <p14:tracePt t="53856" x="4826000" y="3330575"/>
          <p14:tracePt t="53864" x="4854575" y="3371850"/>
          <p14:tracePt t="53872" x="4868863" y="3414713"/>
          <p14:tracePt t="53880" x="4868863" y="3443288"/>
          <p14:tracePt t="53889" x="4883150" y="3486150"/>
          <p14:tracePt t="53897" x="4895850" y="3541713"/>
          <p14:tracePt t="53904" x="4924425" y="3613150"/>
          <p14:tracePt t="53912" x="4938713" y="3625850"/>
          <p14:tracePt t="53920" x="4938713" y="3654425"/>
          <p14:tracePt t="53928" x="4967288" y="3668713"/>
          <p14:tracePt t="53936" x="4981575" y="3683000"/>
          <p14:tracePt t="53944" x="4981575" y="3697288"/>
          <p14:tracePt t="53953" x="4995863" y="3697288"/>
          <p14:tracePt t="54016" x="5010150" y="3697288"/>
          <p14:tracePt t="54025" x="5051425" y="3697288"/>
          <p14:tracePt t="54048" x="5065713" y="3697288"/>
          <p14:tracePt t="54056" x="5080000" y="3697288"/>
          <p14:tracePt t="54064" x="5094288" y="3697288"/>
          <p14:tracePt t="54081" x="5108575" y="3697288"/>
          <p14:tracePt t="54088" x="5137150" y="3668713"/>
          <p14:tracePt t="54104" x="5149850" y="3640138"/>
          <p14:tracePt t="54112" x="5178425" y="3613150"/>
          <p14:tracePt t="54120" x="5235575" y="3584575"/>
          <p14:tracePt t="54128" x="5291138" y="3498850"/>
          <p14:tracePt t="54137" x="5348288" y="3457575"/>
          <p14:tracePt t="54145" x="5461000" y="3344863"/>
          <p14:tracePt t="54152" x="5518150" y="3273425"/>
          <p14:tracePt t="54160" x="5530850" y="3244850"/>
          <p14:tracePt t="54545" x="5588000" y="3244850"/>
          <p14:tracePt t="54552" x="5616575" y="3244850"/>
          <p14:tracePt t="54682" x="5573713" y="3244850"/>
          <p14:tracePt t="54696" x="5530850" y="3244850"/>
          <p14:tracePt t="54704" x="5489575" y="3259138"/>
          <p14:tracePt t="54712" x="5403850" y="3273425"/>
          <p14:tracePt t="54720" x="5348288" y="3302000"/>
          <p14:tracePt t="54728" x="5264150" y="3316288"/>
          <p14:tracePt t="54737" x="5207000" y="3330575"/>
          <p14:tracePt t="54745" x="5149850" y="3330575"/>
          <p14:tracePt t="54754" x="5122863" y="3344863"/>
          <p14:tracePt t="54760" x="5065713" y="3344863"/>
          <p14:tracePt t="54769" x="5022850" y="3344863"/>
          <p14:tracePt t="54776" x="4981575" y="3359150"/>
          <p14:tracePt t="54784" x="4953000" y="3359150"/>
          <p14:tracePt t="54792" x="4938713" y="3371850"/>
          <p14:tracePt t="54801" x="4924425" y="3371850"/>
          <p14:tracePt t="54816" x="4910138" y="3371850"/>
          <p14:tracePt t="54832" x="4883150" y="3371850"/>
          <p14:tracePt t="54840" x="4868863" y="3371850"/>
          <p14:tracePt t="54849" x="4868863" y="3386138"/>
          <p14:tracePt t="54857" x="4854575" y="3386138"/>
          <p14:tracePt t="54865" x="4840288" y="3386138"/>
          <p14:tracePt t="54873" x="4811713" y="3400425"/>
          <p14:tracePt t="54888" x="4797425" y="3400425"/>
          <p14:tracePt t="54913" x="4783138" y="3400425"/>
          <p14:tracePt t="54992" x="4768850" y="3400425"/>
          <p14:tracePt t="55000" x="4768850" y="3414713"/>
          <p14:tracePt t="55009" x="4768850" y="3429000"/>
          <p14:tracePt t="55017" x="4768850" y="3443288"/>
          <p14:tracePt t="55026" x="4768850" y="3471863"/>
          <p14:tracePt t="55033" x="4768850" y="3486150"/>
          <p14:tracePt t="55041" x="4797425" y="3486150"/>
          <p14:tracePt t="55048" x="4826000" y="3486150"/>
          <p14:tracePt t="55442" x="4826000" y="3513138"/>
          <p14:tracePt t="55450" x="4768850" y="3527425"/>
          <p14:tracePt t="55690" x="4756150" y="3527425"/>
          <p14:tracePt t="55738" x="4741863" y="3527425"/>
          <p14:tracePt t="55746" x="4699000" y="3527425"/>
          <p14:tracePt t="55753" x="4656138" y="3527425"/>
          <p14:tracePt t="55761" x="4586288" y="3556000"/>
          <p14:tracePt t="55769" x="4430713" y="3584575"/>
          <p14:tracePt t="55778" x="4303713" y="3625850"/>
          <p14:tracePt t="55786" x="4121150" y="3711575"/>
          <p14:tracePt t="55794" x="4006850" y="3725863"/>
          <p14:tracePt t="55802" x="3867150" y="3752850"/>
          <p14:tracePt t="55808" x="3795713" y="3752850"/>
          <p14:tracePt t="55817" x="3668713" y="3767138"/>
          <p14:tracePt t="55825" x="3613150" y="3781425"/>
          <p14:tracePt t="55833" x="3541713" y="3795713"/>
          <p14:tracePt t="55842" x="3498850" y="3795713"/>
          <p14:tracePt t="55850" x="3471863" y="3795713"/>
          <p14:tracePt t="55858" x="3457575" y="3795713"/>
          <p14:tracePt t="55866" x="3443288" y="3795713"/>
          <p14:tracePt t="55873" x="3429000" y="3795713"/>
          <p14:tracePt t="55889" x="3414713" y="3795713"/>
          <p14:tracePt t="55906" x="3386138" y="3795713"/>
          <p14:tracePt t="55922" x="3359150" y="3795713"/>
          <p14:tracePt t="55937" x="3344863" y="3767138"/>
          <p14:tracePt t="55945" x="3344863" y="3725863"/>
          <p14:tracePt t="55954" x="3344863" y="3711575"/>
          <p14:tracePt t="55962" x="3344863" y="3697288"/>
          <p14:tracePt t="55970" x="3344863" y="3668713"/>
          <p14:tracePt t="55985" x="3344863" y="3654425"/>
          <p14:tracePt t="56018" x="3344863" y="3640138"/>
          <p14:tracePt t="56050" x="3344863" y="3625850"/>
          <p14:tracePt t="56066" x="3371850" y="3625850"/>
          <p14:tracePt t="56081" x="3400425" y="3625850"/>
          <p14:tracePt t="56113" x="3414713" y="3625850"/>
          <p14:tracePt t="56266" x="3429000" y="3625850"/>
          <p14:tracePt t="56289" x="3443288" y="3640138"/>
          <p14:tracePt t="56314" x="3471863" y="3640138"/>
          <p14:tracePt t="56321" x="3486150" y="3640138"/>
          <p14:tracePt t="56329" x="3527425" y="3640138"/>
          <p14:tracePt t="56337" x="3570288" y="3640138"/>
          <p14:tracePt t="56346" x="3613150" y="3640138"/>
          <p14:tracePt t="56354" x="3668713" y="3640138"/>
          <p14:tracePt t="56362" x="3781425" y="3598863"/>
          <p14:tracePt t="56370" x="3810000" y="3584575"/>
          <p14:tracePt t="56378" x="3908425" y="3556000"/>
          <p14:tracePt t="56385" x="4021138" y="3527425"/>
          <p14:tracePt t="56393" x="4049713" y="3513138"/>
          <p14:tracePt t="56401" x="4064000" y="3513138"/>
          <p14:tracePt t="56410" x="4121150" y="3513138"/>
          <p14:tracePt t="56418" x="4148138" y="3513138"/>
          <p14:tracePt t="56426" x="4219575" y="3513138"/>
          <p14:tracePt t="56434" x="4260850" y="3513138"/>
          <p14:tracePt t="56442" x="4318000" y="3513138"/>
          <p14:tracePt t="56449" x="4360863" y="3513138"/>
          <p14:tracePt t="56457" x="4430713" y="3513138"/>
          <p14:tracePt t="56466" x="4487863" y="3513138"/>
          <p14:tracePt t="56474" x="4586288" y="3541713"/>
          <p14:tracePt t="56482" x="4656138" y="3570288"/>
          <p14:tracePt t="56490" x="4713288" y="3598863"/>
          <p14:tracePt t="56498" x="4797425" y="3613150"/>
          <p14:tracePt t="56505" x="4826000" y="3625850"/>
          <p14:tracePt t="56513" x="4883150" y="3640138"/>
          <p14:tracePt t="56521" x="4924425" y="3668713"/>
          <p14:tracePt t="56530" x="4953000" y="3683000"/>
          <p14:tracePt t="56538" x="4995863" y="3683000"/>
          <p14:tracePt t="56554" x="5010150" y="3697288"/>
          <p14:tracePt t="56658" x="5022850" y="3697288"/>
          <p14:tracePt t="56722" x="5022850" y="3668713"/>
          <p14:tracePt t="56730" x="5022850" y="3654425"/>
          <p14:tracePt t="56738" x="5022850" y="3613150"/>
          <p14:tracePt t="56745" x="5010150" y="3556000"/>
          <p14:tracePt t="56753" x="5010150" y="3527425"/>
          <p14:tracePt t="56761" x="4953000" y="3471863"/>
          <p14:tracePt t="57130" x="4938713" y="3471863"/>
          <p14:tracePt t="57155" x="4953000" y="3471863"/>
          <p14:tracePt t="57162" x="4967288" y="3471863"/>
          <p14:tracePt t="57186" x="4981575" y="3471863"/>
          <p14:tracePt t="57194" x="4995863" y="3471863"/>
          <p14:tracePt t="57203" x="5037138" y="3471863"/>
          <p14:tracePt t="57211" x="5080000" y="3471863"/>
          <p14:tracePt t="57217" x="5164138" y="3457575"/>
          <p14:tracePt t="57226" x="5305425" y="3429000"/>
          <p14:tracePt t="57234" x="5461000" y="3359150"/>
          <p14:tracePt t="57242" x="5588000" y="3330575"/>
          <p14:tracePt t="57251" x="5729288" y="3316288"/>
          <p14:tracePt t="57258" x="5856288" y="3287713"/>
          <p14:tracePt t="57266" x="6011863" y="3273425"/>
          <p14:tracePt t="57273" x="6165850" y="3244850"/>
          <p14:tracePt t="57281" x="6321425" y="3244850"/>
          <p14:tracePt t="57291" x="6407150" y="3244850"/>
          <p14:tracePt t="57298" x="6519863" y="3244850"/>
          <p14:tracePt t="57307" x="6561138" y="3244850"/>
          <p14:tracePt t="57314" x="6604000" y="3244850"/>
          <p14:tracePt t="57322" x="6632575" y="3244850"/>
          <p14:tracePt t="57330" x="6646863" y="3259138"/>
          <p14:tracePt t="57337" x="6661150" y="3259138"/>
          <p14:tracePt t="57345" x="6688138" y="3287713"/>
          <p14:tracePt t="57354" x="6688138" y="3302000"/>
          <p14:tracePt t="57386" x="6702425" y="3316288"/>
          <p14:tracePt t="57507" x="6688138" y="3330575"/>
          <p14:tracePt t="57514" x="6673850" y="3330575"/>
          <p14:tracePt t="57521" x="6661150" y="3330575"/>
          <p14:tracePt t="57530" x="6646863" y="3330575"/>
          <p14:tracePt t="57539" x="6632575" y="3330575"/>
          <p14:tracePt t="57546" x="6589713" y="3330575"/>
          <p14:tracePt t="57555" x="6561138" y="3330575"/>
          <p14:tracePt t="57563" x="6477000" y="3344863"/>
          <p14:tracePt t="57570" x="6434138" y="3344863"/>
          <p14:tracePt t="57578" x="6350000" y="3359150"/>
          <p14:tracePt t="57586" x="6265863" y="3371850"/>
          <p14:tracePt t="57594" x="6194425" y="3371850"/>
          <p14:tracePt t="57602" x="6096000" y="3400425"/>
          <p14:tracePt t="57611" x="5997575" y="3414713"/>
          <p14:tracePt t="57618" x="5884863" y="3414713"/>
          <p14:tracePt t="57626" x="5757863" y="3443288"/>
          <p14:tracePt t="57633" x="5645150" y="3457575"/>
          <p14:tracePt t="57641" x="5573713" y="3457575"/>
          <p14:tracePt t="57650" x="5475288" y="3457575"/>
          <p14:tracePt t="57659" x="5376863" y="3457575"/>
          <p14:tracePt t="57667" x="5319713" y="3471863"/>
          <p14:tracePt t="57674" x="5235575" y="3486150"/>
          <p14:tracePt t="57682" x="5207000" y="3486150"/>
          <p14:tracePt t="57691" x="5164138" y="3486150"/>
          <p14:tracePt t="57698" x="5149850" y="3486150"/>
          <p14:tracePt t="57707" x="5094288" y="3486150"/>
          <p14:tracePt t="57715" x="5037138" y="3486150"/>
          <p14:tracePt t="57722" x="4995863" y="3486150"/>
          <p14:tracePt t="57731" x="4924425" y="3486150"/>
          <p14:tracePt t="57738" x="4840288" y="3498850"/>
          <p14:tracePt t="57747" x="4741863" y="3498850"/>
          <p14:tracePt t="57755" x="4684713" y="3498850"/>
          <p14:tracePt t="57761" x="4600575" y="3498850"/>
          <p14:tracePt t="57771" x="4514850" y="3527425"/>
          <p14:tracePt t="57778" x="4402138" y="3527425"/>
          <p14:tracePt t="57787" x="4303713" y="3541713"/>
          <p14:tracePt t="57795" x="4248150" y="3541713"/>
          <p14:tracePt t="57803" x="4205288" y="3541713"/>
          <p14:tracePt t="57811" x="4133850" y="3541713"/>
          <p14:tracePt t="57818" x="4106863" y="3541713"/>
          <p14:tracePt t="57827" x="4078288" y="3541713"/>
          <p14:tracePt t="57835" x="4064000" y="3541713"/>
          <p14:tracePt t="57842" x="4049713" y="3541713"/>
          <p14:tracePt t="57850" x="4035425" y="3541713"/>
          <p14:tracePt t="57867" x="4021138" y="3541713"/>
          <p14:tracePt t="57899" x="4006850" y="3541713"/>
          <p14:tracePt t="57907" x="3994150" y="3541713"/>
          <p14:tracePt t="57923" x="3979863" y="3541713"/>
          <p14:tracePt t="57955" x="3965575" y="3541713"/>
          <p14:tracePt t="57987" x="3951288" y="3541713"/>
          <p14:tracePt t="58067" x="3951288" y="3556000"/>
          <p14:tracePt t="58083" x="3951288" y="3584575"/>
          <p14:tracePt t="58091" x="3951288" y="3598863"/>
          <p14:tracePt t="58099" x="3951288" y="3613150"/>
          <p14:tracePt t="58107" x="3951288" y="3625850"/>
          <p14:tracePt t="58403" x="3965575" y="3640138"/>
          <p14:tracePt t="58426" x="3979863" y="3640138"/>
          <p14:tracePt t="58451" x="3994150" y="3625850"/>
          <p14:tracePt t="58475" x="3994150" y="3613150"/>
          <p14:tracePt t="58691" x="3979863" y="3613150"/>
          <p14:tracePt t="58707" x="3965575" y="3613150"/>
          <p14:tracePt t="58715" x="3922713" y="3613150"/>
          <p14:tracePt t="58731" x="3908425" y="3613150"/>
          <p14:tracePt t="58739" x="3879850" y="3613150"/>
          <p14:tracePt t="58747" x="3824288" y="3598863"/>
          <p14:tracePt t="58755" x="3810000" y="3598863"/>
          <p14:tracePt t="58763" x="3740150" y="3598863"/>
          <p14:tracePt t="58771" x="3725863" y="3598863"/>
          <p14:tracePt t="58779" x="3668713" y="3598863"/>
          <p14:tracePt t="58787" x="3584575" y="3598863"/>
          <p14:tracePt t="58795" x="3513138" y="3598863"/>
          <p14:tracePt t="58803" x="3400425" y="3598863"/>
          <p14:tracePt t="58812" x="3344863" y="3598863"/>
          <p14:tracePt t="58819" x="3302000" y="3598863"/>
          <p14:tracePt t="58827" x="3259138" y="3598863"/>
          <p14:tracePt t="58835" x="3203575" y="3598863"/>
          <p14:tracePt t="58843" x="3160713" y="3598863"/>
          <p14:tracePt t="58851" x="3132138" y="3598863"/>
          <p14:tracePt t="58859" x="3076575" y="3598863"/>
          <p14:tracePt t="58867" x="3048000" y="3598863"/>
          <p14:tracePt t="58875" x="3033713" y="3598863"/>
          <p14:tracePt t="58883" x="3005138" y="3598863"/>
          <p14:tracePt t="58891" x="2990850" y="3598863"/>
          <p14:tracePt t="58899" x="2963863" y="3598863"/>
          <p14:tracePt t="58931" x="2949575" y="3598863"/>
          <p14:tracePt t="58939" x="2921000" y="3598863"/>
          <p14:tracePt t="58947" x="2906713" y="3598863"/>
          <p14:tracePt t="58955" x="2892425" y="3598863"/>
          <p14:tracePt t="58963" x="2851150" y="3598863"/>
          <p14:tracePt t="58971" x="2836863" y="3598863"/>
          <p14:tracePt t="58979" x="2822575" y="3598863"/>
          <p14:tracePt t="58987" x="2794000" y="3598863"/>
          <p14:tracePt t="58995" x="2765425" y="3598863"/>
          <p14:tracePt t="59003" x="2736850" y="3598863"/>
          <p14:tracePt t="59019" x="2724150" y="3598863"/>
          <p14:tracePt t="59283" x="2751138" y="3598863"/>
          <p14:tracePt t="59291" x="2779713" y="3598863"/>
          <p14:tracePt t="59299" x="2822575" y="3625850"/>
          <p14:tracePt t="59307" x="2878138" y="3654425"/>
          <p14:tracePt t="59315" x="2906713" y="3740150"/>
          <p14:tracePt t="59323" x="2963863" y="3824288"/>
          <p14:tracePt t="59331" x="2990850" y="3894138"/>
          <p14:tracePt t="59339" x="3062288" y="4006850"/>
          <p14:tracePt t="59347" x="3105150" y="4078288"/>
          <p14:tracePt t="59355" x="3160713" y="4191000"/>
          <p14:tracePt t="59363" x="3189288" y="4248150"/>
          <p14:tracePt t="59371" x="3244850" y="4332288"/>
          <p14:tracePt t="59379" x="3273425" y="4360863"/>
          <p14:tracePt t="59387" x="3287713" y="4416425"/>
          <p14:tracePt t="59395" x="3330575" y="4529138"/>
          <p14:tracePt t="59403" x="3344863" y="4614863"/>
          <p14:tracePt t="59411" x="3371850" y="4756150"/>
          <p14:tracePt t="59419" x="3371850" y="4854575"/>
          <p14:tracePt t="59427" x="3371850" y="4967288"/>
          <p14:tracePt t="59435" x="3371850" y="5080000"/>
          <p14:tracePt t="59443" x="3371850" y="5178425"/>
          <p14:tracePt t="59451" x="3371850" y="5207000"/>
          <p14:tracePt t="59459" x="3371850" y="5276850"/>
          <p14:tracePt t="59467" x="3359150" y="5305425"/>
          <p14:tracePt t="59475" x="3344863" y="5348288"/>
          <p14:tracePt t="59531" x="3344863" y="5264150"/>
          <p14:tracePt t="59539" x="3344863" y="5149850"/>
          <p14:tracePt t="59908" x="3316288" y="5149850"/>
          <p14:tracePt t="59915" x="3244850" y="5149850"/>
          <p14:tracePt t="59923" x="3217863" y="5164138"/>
          <p14:tracePt t="59931" x="3160713" y="5178425"/>
          <p14:tracePt t="59940" x="3132138" y="5178425"/>
          <p14:tracePt t="59947" x="3062288" y="5192713"/>
          <p14:tracePt t="59955" x="3019425" y="5192713"/>
          <p14:tracePt t="59963" x="2963863" y="5192713"/>
          <p14:tracePt t="59971" x="2892425" y="5207000"/>
          <p14:tracePt t="59980" x="2836863" y="5207000"/>
          <p14:tracePt t="59987" x="2808288" y="5207000"/>
          <p14:tracePt t="59995" x="2736850" y="5207000"/>
          <p14:tracePt t="60003" x="2695575" y="5192713"/>
          <p14:tracePt t="60011" x="2609850" y="5149850"/>
          <p14:tracePt t="60021" x="2540000" y="5080000"/>
          <p14:tracePt t="60027" x="2455863" y="5037138"/>
          <p14:tracePt t="60036" x="2384425" y="4995863"/>
          <p14:tracePt t="60043" x="2355850" y="4981575"/>
          <p14:tracePt t="60051" x="2328863" y="4953000"/>
          <p14:tracePt t="60059" x="2271713" y="4883150"/>
          <p14:tracePt t="60068" x="2243138" y="4840288"/>
          <p14:tracePt t="60076" x="2216150" y="4797425"/>
          <p14:tracePt t="60083" x="2201863" y="4797425"/>
          <p14:tracePt t="60091" x="2173288" y="4768850"/>
          <p14:tracePt t="60099" x="2173288" y="4741863"/>
          <p14:tracePt t="60107" x="2159000" y="4699000"/>
          <p14:tracePt t="60115" x="2130425" y="4684713"/>
          <p14:tracePt t="60140" x="2130425" y="4670425"/>
          <p14:tracePt t="60148" x="2116138" y="4656138"/>
          <p14:tracePt t="60324" x="2116138" y="4641850"/>
          <p14:tracePt t="60356" x="2130425" y="4641850"/>
          <p14:tracePt t="60372" x="2144713" y="4641850"/>
          <p14:tracePt t="60380" x="2187575" y="4641850"/>
          <p14:tracePt t="60388" x="2216150" y="4641850"/>
          <p14:tracePt t="60396" x="2243138" y="4641850"/>
          <p14:tracePt t="60404" x="2271713" y="4641850"/>
          <p14:tracePt t="60412" x="2286000" y="4641850"/>
          <p14:tracePt t="60420" x="2300288" y="4641850"/>
          <p14:tracePt t="60436" x="2314575" y="4641850"/>
          <p14:tracePt t="60444" x="2343150" y="4614863"/>
          <p14:tracePt t="60452" x="2355850" y="4614863"/>
          <p14:tracePt t="60476" x="2370138" y="4614863"/>
          <p14:tracePt t="60492" x="2398713" y="4614863"/>
          <p14:tracePt t="60500" x="2441575" y="4586288"/>
          <p14:tracePt t="60516" x="2482850" y="4557713"/>
          <p14:tracePt t="60532" x="2525713" y="4529138"/>
          <p14:tracePt t="60540" x="2540000" y="4529138"/>
          <p14:tracePt t="60708" x="2511425" y="4529138"/>
          <p14:tracePt t="60716" x="2497138" y="4529138"/>
          <p14:tracePt t="60724" x="2482850" y="4529138"/>
          <p14:tracePt t="60732" x="2470150" y="4529138"/>
          <p14:tracePt t="60740" x="2441575" y="4529138"/>
          <p14:tracePt t="60748" x="2413000" y="4529138"/>
          <p14:tracePt t="60756" x="2384425" y="4529138"/>
          <p14:tracePt t="60764" x="2343150" y="4529138"/>
          <p14:tracePt t="60772" x="2328863" y="4529138"/>
          <p14:tracePt t="60780" x="2300288" y="4529138"/>
          <p14:tracePt t="60788" x="2271713" y="4529138"/>
          <p14:tracePt t="60796" x="2257425" y="4529138"/>
          <p14:tracePt t="60804" x="2243138" y="4529138"/>
          <p14:tracePt t="60812" x="2228850" y="4529138"/>
          <p14:tracePt t="60852" x="2216150" y="4529138"/>
          <p14:tracePt t="60892" x="2201863" y="4529138"/>
          <p14:tracePt t="60908" x="2187575" y="4529138"/>
          <p14:tracePt t="60964" x="2173288" y="4543425"/>
          <p14:tracePt t="61260" x="2159000" y="4543425"/>
          <p14:tracePt t="61276" x="2144713" y="4543425"/>
          <p14:tracePt t="61356" x="2130425" y="4543425"/>
          <p14:tracePt t="61420" x="2116138" y="4543425"/>
          <p14:tracePt t="61436" x="2101850" y="4543425"/>
          <p14:tracePt t="61540" x="2089150" y="4543425"/>
          <p14:tracePt t="61581" x="2074863" y="4543425"/>
          <p14:tracePt t="61596" x="2046288" y="4543425"/>
          <p14:tracePt t="61620" x="2032000" y="4543425"/>
          <p14:tracePt t="61644" x="2017713" y="4543425"/>
          <p14:tracePt t="61652" x="2003425" y="4543425"/>
          <p14:tracePt t="61765" x="1989138" y="4543425"/>
          <p14:tracePt t="61860" x="1962150" y="4543425"/>
          <p14:tracePt t="61884" x="1947863" y="4529138"/>
          <p14:tracePt t="61908" x="1933575" y="4529138"/>
          <p14:tracePt t="61916" x="1919288" y="4529138"/>
          <p14:tracePt t="61932" x="1890713" y="4529138"/>
          <p14:tracePt t="61940" x="1876425" y="4529138"/>
          <p14:tracePt t="61948" x="1876425" y="4514850"/>
          <p14:tracePt t="61956" x="1862138" y="4514850"/>
          <p14:tracePt t="61964" x="1847850" y="4514850"/>
          <p14:tracePt t="61981" x="1820863" y="4514850"/>
          <p14:tracePt t="62036" x="1806575" y="4514850"/>
          <p14:tracePt t="62044" x="1792288" y="4502150"/>
          <p14:tracePt t="62060" x="1778000" y="4502150"/>
          <p14:tracePt t="62068" x="1778000" y="4487863"/>
          <p14:tracePt t="62076" x="1749425" y="4487863"/>
          <p14:tracePt t="62084" x="1735138" y="4487863"/>
          <p14:tracePt t="62116" x="1720850" y="4487863"/>
          <p14:tracePt t="62124" x="1708150" y="4473575"/>
          <p14:tracePt t="62829" x="1720850" y="4473575"/>
          <p14:tracePt t="62838" x="1778000" y="4473575"/>
          <p14:tracePt t="62846" x="1847850" y="4473575"/>
          <p14:tracePt t="62854" x="1947863" y="4473575"/>
          <p14:tracePt t="62861" x="2046288" y="4473575"/>
          <p14:tracePt t="62869" x="2130425" y="4473575"/>
          <p14:tracePt t="62877" x="2228850" y="4473575"/>
          <p14:tracePt t="62885" x="2271713" y="4487863"/>
          <p14:tracePt t="62893" x="2355850" y="4514850"/>
          <p14:tracePt t="62902" x="2370138" y="4514850"/>
          <p14:tracePt t="62910" x="2413000" y="4529138"/>
          <p14:tracePt t="62925" x="2427288" y="4529138"/>
          <p14:tracePt t="63014" x="2441575" y="4543425"/>
          <p14:tracePt t="63029" x="2427288" y="4543425"/>
          <p14:tracePt t="63037" x="2427288" y="4557713"/>
          <p14:tracePt t="63061" x="2413000" y="4557713"/>
          <p14:tracePt t="63077" x="2398713" y="4557713"/>
          <p14:tracePt t="63085" x="2384425" y="4557713"/>
          <p14:tracePt t="63094" x="2355850" y="4557713"/>
          <p14:tracePt t="63102" x="2343150" y="4557713"/>
          <p14:tracePt t="63110" x="2314575" y="4557713"/>
          <p14:tracePt t="63125" x="2300288" y="4557713"/>
          <p14:tracePt t="63133" x="2286000" y="4557713"/>
          <p14:tracePt t="63141" x="2271713" y="4557713"/>
          <p14:tracePt t="63150" x="2257425" y="4557713"/>
          <p14:tracePt t="63158" x="2243138" y="4557713"/>
          <p14:tracePt t="63166" x="2228850" y="4557713"/>
          <p14:tracePt t="63181" x="2201863" y="4557713"/>
          <p14:tracePt t="63198" x="2187575" y="4557713"/>
          <p14:tracePt t="63253" x="2173288" y="4557713"/>
          <p14:tracePt t="63406" x="2173288" y="4543425"/>
          <p14:tracePt t="63414" x="2187575" y="4543425"/>
          <p14:tracePt t="63422" x="2201863" y="4543425"/>
          <p14:tracePt t="63445" x="2216150" y="4543425"/>
          <p14:tracePt t="63454" x="2228850" y="4543425"/>
          <p14:tracePt t="63605" x="2243138" y="4543425"/>
          <p14:tracePt t="63808" x="2314575" y="4514850"/>
          <p14:tracePt t="63821" x="2328863" y="4514850"/>
          <p14:tracePt t="63829" x="2370138" y="4502150"/>
          <p14:tracePt t="63837" x="2413000" y="4502150"/>
          <p14:tracePt t="63846" x="2455863" y="4502150"/>
          <p14:tracePt t="63854" x="2511425" y="4502150"/>
          <p14:tracePt t="63862" x="2624138" y="4502150"/>
          <p14:tracePt t="63870" x="2736850" y="4502150"/>
          <p14:tracePt t="63877" x="2878138" y="4502150"/>
          <p14:tracePt t="63885" x="3005138" y="4514850"/>
          <p14:tracePt t="63893" x="3117850" y="4514850"/>
          <p14:tracePt t="63902" x="3244850" y="4543425"/>
          <p14:tracePt t="63910" x="3400425" y="4543425"/>
          <p14:tracePt t="63918" x="3513138" y="4600575"/>
          <p14:tracePt t="63926" x="3654425" y="4600575"/>
          <p14:tracePt t="63933" x="3824288" y="4600575"/>
          <p14:tracePt t="63941" x="3951288" y="4614863"/>
          <p14:tracePt t="63949" x="4092575" y="4629150"/>
          <p14:tracePt t="63957" x="4205288" y="4629150"/>
          <p14:tracePt t="63966" x="4332288" y="4629150"/>
          <p14:tracePt t="63974" x="4430713" y="4629150"/>
          <p14:tracePt t="63983" x="4487863" y="4629150"/>
          <p14:tracePt t="63991" x="4557713" y="4629150"/>
          <p14:tracePt t="63999" x="4641850" y="4629150"/>
          <p14:tracePt t="64007" x="4670425" y="4629150"/>
          <p14:tracePt t="64014" x="4699000" y="4629150"/>
          <p14:tracePt t="64022" x="4741863" y="4629150"/>
          <p14:tracePt t="64039" x="4756150" y="4629150"/>
          <p14:tracePt t="64046" x="4768850" y="4629150"/>
          <p14:tracePt t="64182" x="4727575" y="4614863"/>
          <p14:tracePt t="64189" x="4713288" y="4600575"/>
          <p14:tracePt t="64197" x="4684713" y="4600575"/>
          <p14:tracePt t="64205" x="4614863" y="4572000"/>
          <p14:tracePt t="64214" x="4557713" y="4543425"/>
          <p14:tracePt t="64222" x="4502150" y="4529138"/>
          <p14:tracePt t="64230" x="4445000" y="4529138"/>
          <p14:tracePt t="64238" x="4346575" y="4502150"/>
          <p14:tracePt t="64246" x="4318000" y="4502150"/>
          <p14:tracePt t="64253" x="4248150" y="4502150"/>
          <p14:tracePt t="64261" x="4191000" y="4487863"/>
          <p14:tracePt t="64269" x="4162425" y="4487863"/>
          <p14:tracePt t="64278" x="4133850" y="4473575"/>
          <p14:tracePt t="64286" x="4092575" y="4473575"/>
          <p14:tracePt t="64294" x="4064000" y="4473575"/>
          <p14:tracePt t="64302" x="4064000" y="4459288"/>
          <p14:tracePt t="64309" x="4035425" y="4459288"/>
          <p14:tracePt t="64317" x="4006850" y="4459288"/>
          <p14:tracePt t="64325" x="3965575" y="4459288"/>
          <p14:tracePt t="64334" x="3951288" y="4459288"/>
          <p14:tracePt t="64342" x="3908425" y="4459288"/>
          <p14:tracePt t="64350" x="3894138" y="4459288"/>
          <p14:tracePt t="64358" x="3879850" y="4459288"/>
          <p14:tracePt t="64366" x="3852863" y="4445000"/>
          <p14:tracePt t="64373" x="3824288" y="4416425"/>
          <p14:tracePt t="64381" x="3810000" y="4416425"/>
          <p14:tracePt t="64390" x="3795713" y="4416425"/>
          <p14:tracePt t="64398" x="3781425" y="4416425"/>
          <p14:tracePt t="64406" x="3767138" y="4416425"/>
          <p14:tracePt t="64421" x="3752850" y="4402138"/>
          <p14:tracePt t="64429" x="3740150" y="4402138"/>
          <p14:tracePt t="64446" x="3725863" y="4387850"/>
          <p14:tracePt t="64462" x="3725863" y="4375150"/>
          <p14:tracePt t="64471" x="3711575" y="4375150"/>
          <p14:tracePt t="64477" x="3711575" y="4360863"/>
          <p14:tracePt t="64494" x="3697288" y="4360863"/>
          <p14:tracePt t="64502" x="3683000" y="4360863"/>
          <p14:tracePt t="64518" x="3668713" y="4346575"/>
          <p14:tracePt t="64565" x="3654425" y="4346575"/>
          <p14:tracePt t="64638" x="3640138" y="4346575"/>
          <p14:tracePt t="64646" x="3625850" y="4346575"/>
          <p14:tracePt t="64654" x="3598863" y="4346575"/>
          <p14:tracePt t="64677" x="3584575" y="4346575"/>
          <p14:tracePt t="64685" x="3570288" y="4346575"/>
          <p14:tracePt t="64749" x="3541713" y="4346575"/>
          <p14:tracePt t="64757" x="3527425" y="4346575"/>
          <p14:tracePt t="64766" x="3513138" y="4346575"/>
          <p14:tracePt t="64774" x="3486150" y="4360863"/>
          <p14:tracePt t="64782" x="3471863" y="4387850"/>
          <p14:tracePt t="64790" x="3414713" y="4445000"/>
          <p14:tracePt t="64799" x="3400425" y="4487863"/>
          <p14:tracePt t="64805" x="3371850" y="4502150"/>
          <p14:tracePt t="64813" x="3359150" y="4514850"/>
          <p14:tracePt t="65005" x="3344863" y="4514850"/>
          <p14:tracePt t="65013" x="3330575" y="4514850"/>
          <p14:tracePt t="65022" x="3302000" y="4514850"/>
          <p14:tracePt t="65038" x="3273425" y="4514850"/>
          <p14:tracePt t="65054" x="3259138" y="4514850"/>
          <p14:tracePt t="65071" x="3244850" y="4514850"/>
          <p14:tracePt t="65279" x="3259138" y="4514850"/>
          <p14:tracePt t="65287" x="3287713" y="4514850"/>
          <p14:tracePt t="65295" x="3316288" y="4502150"/>
          <p14:tracePt t="65302" x="3371850" y="4487863"/>
          <p14:tracePt t="65310" x="3414713" y="4487863"/>
          <p14:tracePt t="65319" x="3486150" y="4487863"/>
          <p14:tracePt t="65327" x="3527425" y="4473575"/>
          <p14:tracePt t="65335" x="3584575" y="4473575"/>
          <p14:tracePt t="65343" x="3668713" y="4445000"/>
          <p14:tracePt t="65351" x="3697288" y="4445000"/>
          <p14:tracePt t="65358" x="3740150" y="4445000"/>
          <p14:tracePt t="65367" x="3795713" y="4445000"/>
          <p14:tracePt t="65375" x="3824288" y="4445000"/>
          <p14:tracePt t="65383" x="3852863" y="4445000"/>
          <p14:tracePt t="65391" x="3894138" y="4445000"/>
          <p14:tracePt t="65399" x="3922713" y="4445000"/>
          <p14:tracePt t="65407" x="3937000" y="4445000"/>
          <p14:tracePt t="65415" x="3951288" y="4445000"/>
          <p14:tracePt t="65422" x="3979863" y="4445000"/>
          <p14:tracePt t="65430" x="3994150" y="4445000"/>
          <p14:tracePt t="65439" x="4049713" y="4445000"/>
          <p14:tracePt t="65447" x="4078288" y="4459288"/>
          <p14:tracePt t="65455" x="4148138" y="4459288"/>
          <p14:tracePt t="65463" x="4219575" y="4459288"/>
          <p14:tracePt t="65471" x="4303713" y="4459288"/>
          <p14:tracePt t="65478" x="4402138" y="4459288"/>
          <p14:tracePt t="65486" x="4502150" y="4459288"/>
          <p14:tracePt t="65495" x="4614863" y="4459288"/>
          <p14:tracePt t="65503" x="4684713" y="4459288"/>
          <p14:tracePt t="65511" x="4797425" y="4459288"/>
          <p14:tracePt t="65519" x="4895850" y="4459288"/>
          <p14:tracePt t="65527" x="4938713" y="4459288"/>
          <p14:tracePt t="65535" x="4967288" y="4459288"/>
          <p14:tracePt t="65542" x="4981575" y="4459288"/>
          <p14:tracePt t="65742" x="4967288" y="4459288"/>
          <p14:tracePt t="65751" x="4953000" y="4459288"/>
          <p14:tracePt t="65759" x="4938713" y="4459288"/>
          <p14:tracePt t="65783" x="4924425" y="4459288"/>
          <p14:tracePt t="65799" x="4910138" y="4459288"/>
          <p14:tracePt t="65807" x="4883150" y="4459288"/>
          <p14:tracePt t="65815" x="4854575" y="4459288"/>
          <p14:tracePt t="65823" x="4797425" y="4459288"/>
          <p14:tracePt t="65831" x="4768850" y="4459288"/>
          <p14:tracePt t="65839" x="4741863" y="4459288"/>
          <p14:tracePt t="65846" x="4699000" y="4459288"/>
          <p14:tracePt t="65854" x="4684713" y="4459288"/>
          <p14:tracePt t="65863" x="4641850" y="4459288"/>
          <p14:tracePt t="65871" x="4614863" y="4459288"/>
          <p14:tracePt t="65879" x="4572000" y="4459288"/>
          <p14:tracePt t="65887" x="4529138" y="4459288"/>
          <p14:tracePt t="65895" x="4514850" y="4459288"/>
          <p14:tracePt t="65903" x="4502150" y="4459288"/>
          <p14:tracePt t="65935" x="4487863" y="4459288"/>
          <p14:tracePt t="66031" x="4543425" y="4459288"/>
          <p14:tracePt t="66039" x="4600575" y="4459288"/>
          <p14:tracePt t="66047" x="4656138" y="4459288"/>
          <p14:tracePt t="66055" x="4741863" y="4459288"/>
          <p14:tracePt t="66062" x="4811713" y="4459288"/>
          <p14:tracePt t="66071" x="4910138" y="4459288"/>
          <p14:tracePt t="66079" x="4995863" y="4459288"/>
          <p14:tracePt t="66087" x="5037138" y="4459288"/>
          <p14:tracePt t="66095" x="5122863" y="4473575"/>
          <p14:tracePt t="66103" x="5149850" y="4473575"/>
          <p14:tracePt t="66111" x="5192713" y="4473575"/>
          <p14:tracePt t="66207" x="5164138" y="4502150"/>
          <p14:tracePt t="66215" x="5137150" y="4502150"/>
          <p14:tracePt t="66223" x="5108575" y="4502150"/>
          <p14:tracePt t="66231" x="5065713" y="4514850"/>
          <p14:tracePt t="66239" x="5022850" y="4514850"/>
          <p14:tracePt t="66247" x="4967288" y="4529138"/>
          <p14:tracePt t="66255" x="4895850" y="4543425"/>
          <p14:tracePt t="66264" x="4840288" y="4586288"/>
          <p14:tracePt t="66271" x="4811713" y="4600575"/>
          <p14:tracePt t="66278" x="4768850" y="4629150"/>
          <p14:tracePt t="66287" x="4727575" y="4641850"/>
          <p14:tracePt t="66295" x="4684713" y="4656138"/>
          <p14:tracePt t="66311" x="4670425" y="4656138"/>
          <p14:tracePt t="66319" x="4656138" y="4656138"/>
          <p14:tracePt t="66327" x="4641850" y="4656138"/>
          <p14:tracePt t="66334" x="4629150" y="4670425"/>
          <p14:tracePt t="66343" x="4614863" y="4670425"/>
          <p14:tracePt t="66351" x="4600575" y="4670425"/>
          <p14:tracePt t="66359" x="4586288" y="4670425"/>
          <p14:tracePt t="66375" x="4572000" y="4684713"/>
          <p14:tracePt t="66383" x="4557713" y="4684713"/>
          <p14:tracePt t="66430" x="4543425" y="4684713"/>
          <p14:tracePt t="66583" x="4572000" y="4684713"/>
          <p14:tracePt t="66591" x="4614863" y="4684713"/>
          <p14:tracePt t="66599" x="4641850" y="4684713"/>
          <p14:tracePt t="66607" x="4713288" y="4684713"/>
          <p14:tracePt t="66615" x="4768850" y="4684713"/>
          <p14:tracePt t="66623" x="4811713" y="4684713"/>
          <p14:tracePt t="66631" x="4854575" y="4684713"/>
          <p14:tracePt t="66639" x="4910138" y="4684713"/>
          <p14:tracePt t="66647" x="4938713" y="4684713"/>
          <p14:tracePt t="66655" x="4967288" y="4684713"/>
          <p14:tracePt t="66663" x="4981575" y="4684713"/>
          <p14:tracePt t="66831" x="4967288" y="4684713"/>
          <p14:tracePt t="66839" x="4953000" y="4684713"/>
          <p14:tracePt t="66847" x="4938713" y="4684713"/>
          <p14:tracePt t="66855" x="4910138" y="4684713"/>
          <p14:tracePt t="66863" x="4895850" y="4684713"/>
          <p14:tracePt t="66871" x="4883150" y="4684713"/>
          <p14:tracePt t="66879" x="4826000" y="4699000"/>
          <p14:tracePt t="66887" x="4811713" y="4699000"/>
          <p14:tracePt t="66895" x="4783138" y="4699000"/>
          <p14:tracePt t="66903" x="4756150" y="4713288"/>
          <p14:tracePt t="66911" x="4741863" y="4713288"/>
          <p14:tracePt t="66920" x="4713288" y="4713288"/>
          <p14:tracePt t="66927" x="4713288" y="4727575"/>
          <p14:tracePt t="66943" x="4699000" y="4727575"/>
          <p14:tracePt t="66967" x="4670425" y="4727575"/>
          <p14:tracePt t="67127" x="4684713" y="4727575"/>
          <p14:tracePt t="67135" x="4713288" y="4727575"/>
          <p14:tracePt t="67143" x="4727575" y="4727575"/>
          <p14:tracePt t="67151" x="4768850" y="4727575"/>
          <p14:tracePt t="67160" x="4811713" y="4727575"/>
          <p14:tracePt t="67167" x="4854575" y="4727575"/>
          <p14:tracePt t="67175" x="4895850" y="4713288"/>
          <p14:tracePt t="67183" x="4910138" y="4713288"/>
          <p14:tracePt t="67191" x="4938713" y="4713288"/>
          <p14:tracePt t="67199" x="4953000" y="4713288"/>
          <p14:tracePt t="67223" x="4967288" y="4713288"/>
          <p14:tracePt t="67391" x="4924425" y="4713288"/>
          <p14:tracePt t="67399" x="4910138" y="4713288"/>
          <p14:tracePt t="67407" x="4895850" y="4713288"/>
          <p14:tracePt t="67415" x="4854575" y="4727575"/>
          <p14:tracePt t="67423" x="4826000" y="4727575"/>
          <p14:tracePt t="67431" x="4811713" y="4727575"/>
          <p14:tracePt t="67440" x="4797425" y="4727575"/>
          <p14:tracePt t="67448" x="4768850" y="4727575"/>
          <p14:tracePt t="67455" x="4756150" y="4727575"/>
          <p14:tracePt t="67463" x="4741863" y="4727575"/>
          <p14:tracePt t="67471" x="4713288" y="4727575"/>
          <p14:tracePt t="67479" x="4684713" y="4727575"/>
          <p14:tracePt t="67488" x="4656138" y="4727575"/>
          <p14:tracePt t="67495" x="4614863" y="4713288"/>
          <p14:tracePt t="67503" x="4572000" y="4713288"/>
          <p14:tracePt t="67511" x="4557713" y="4684713"/>
          <p14:tracePt t="67520" x="4543425" y="4684713"/>
          <p14:tracePt t="67527" x="4529138" y="4684713"/>
          <p14:tracePt t="67608" x="4529138" y="4670425"/>
          <p14:tracePt t="67615" x="4543425" y="4656138"/>
          <p14:tracePt t="67624" x="4572000" y="4656138"/>
          <p14:tracePt t="67632" x="4600575" y="4656138"/>
          <p14:tracePt t="67640" x="4641850" y="4656138"/>
          <p14:tracePt t="67648" x="4670425" y="4656138"/>
          <p14:tracePt t="67655" x="4684713" y="4629150"/>
          <p14:tracePt t="67664" x="4713288" y="4629150"/>
          <p14:tracePt t="67671" x="4756150" y="4629150"/>
          <p14:tracePt t="67680" x="4768850" y="4629150"/>
          <p14:tracePt t="67744" x="4783138" y="4629150"/>
          <p14:tracePt t="67760" x="4768850" y="4629150"/>
          <p14:tracePt t="67768" x="4756150" y="4629150"/>
          <p14:tracePt t="67784" x="4713288" y="4641850"/>
          <p14:tracePt t="67792" x="4670425" y="4641850"/>
          <p14:tracePt t="67800" x="4641850" y="4656138"/>
          <p14:tracePt t="67808" x="4572000" y="4656138"/>
          <p14:tracePt t="67816" x="4514850" y="4684713"/>
          <p14:tracePt t="67824" x="4502150" y="4684713"/>
          <p14:tracePt t="67832" x="4459288" y="4684713"/>
          <p14:tracePt t="67840" x="4416425" y="4684713"/>
          <p14:tracePt t="67848" x="4346575" y="4699000"/>
          <p14:tracePt t="67856" x="4318000" y="4699000"/>
          <p14:tracePt t="67864" x="4260850" y="4713288"/>
          <p14:tracePt t="67872" x="4233863" y="4713288"/>
          <p14:tracePt t="67880" x="4176713" y="4727575"/>
          <p14:tracePt t="67888" x="4133850" y="4727575"/>
          <p14:tracePt t="67896" x="4106863" y="4727575"/>
          <p14:tracePt t="67904" x="4064000" y="4727575"/>
          <p14:tracePt t="67912" x="4049713" y="4727575"/>
          <p14:tracePt t="67920" x="4021138" y="4727575"/>
          <p14:tracePt t="67928" x="3994150" y="4727575"/>
          <p14:tracePt t="67936" x="3951288" y="4727575"/>
          <p14:tracePt t="67952" x="3908425" y="4727575"/>
          <p14:tracePt t="67960" x="3894138" y="4727575"/>
          <p14:tracePt t="67968" x="3867150" y="4727575"/>
          <p14:tracePt t="67976" x="3824288" y="4727575"/>
          <p14:tracePt t="67984" x="3795713" y="4727575"/>
          <p14:tracePt t="67992" x="3781425" y="4727575"/>
          <p14:tracePt t="68000" x="3752850" y="4727575"/>
          <p14:tracePt t="68008" x="3740150" y="4713288"/>
          <p14:tracePt t="68024" x="3725863" y="4713288"/>
          <p14:tracePt t="68032" x="3711575" y="4713288"/>
          <p14:tracePt t="68040" x="3697288" y="4699000"/>
          <p14:tracePt t="68056" x="3697288" y="4684713"/>
          <p14:tracePt t="68072" x="3683000" y="4684713"/>
          <p14:tracePt t="68080" x="3683000" y="4670425"/>
          <p14:tracePt t="68088" x="3654425" y="4670425"/>
          <p14:tracePt t="68104" x="3640138" y="4670425"/>
          <p14:tracePt t="68112" x="3625850" y="4641850"/>
          <p14:tracePt t="68152" x="3613150" y="4629150"/>
          <p14:tracePt t="68168" x="3613150" y="4614863"/>
          <p14:tracePt t="68200" x="3598863" y="4600575"/>
          <p14:tracePt t="68216" x="3598863" y="4586288"/>
          <p14:tracePt t="68240" x="3584575" y="4557713"/>
          <p14:tracePt t="68272" x="3570288" y="4543425"/>
          <p14:tracePt t="68304" x="3570288" y="4514850"/>
          <p14:tracePt t="68320" x="3570288" y="4502150"/>
          <p14:tracePt t="68336" x="3570288" y="4487863"/>
          <p14:tracePt t="68344" x="3570288" y="4473575"/>
          <p14:tracePt t="68368" x="3570288" y="4445000"/>
          <p14:tracePt t="68376" x="3584575" y="4445000"/>
          <p14:tracePt t="68384" x="3598863" y="4430713"/>
          <p14:tracePt t="68392" x="3613150" y="4416425"/>
          <p14:tracePt t="68400" x="3625850" y="4402138"/>
          <p14:tracePt t="68408" x="3668713" y="4387850"/>
          <p14:tracePt t="68416" x="3683000" y="4360863"/>
          <p14:tracePt t="68424" x="3711575" y="4346575"/>
          <p14:tracePt t="68432" x="3740150" y="4346575"/>
          <p14:tracePt t="68440" x="3781425" y="4332288"/>
          <p14:tracePt t="68448" x="3838575" y="4318000"/>
          <p14:tracePt t="68456" x="3894138" y="4318000"/>
          <p14:tracePt t="68464" x="3965575" y="4318000"/>
          <p14:tracePt t="68472" x="4006850" y="4318000"/>
          <p14:tracePt t="68480" x="4078288" y="4318000"/>
          <p14:tracePt t="68488" x="4176713" y="4318000"/>
          <p14:tracePt t="68496" x="4318000" y="4318000"/>
          <p14:tracePt t="68504" x="4473575" y="4318000"/>
          <p14:tracePt t="68512" x="4614863" y="4346575"/>
          <p14:tracePt t="68520" x="4741863" y="4360863"/>
          <p14:tracePt t="68528" x="4868863" y="4402138"/>
          <p14:tracePt t="68536" x="4938713" y="4430713"/>
          <p14:tracePt t="68544" x="5022850" y="4473575"/>
          <p14:tracePt t="68552" x="5094288" y="4514850"/>
          <p14:tracePt t="68560" x="5108575" y="4514850"/>
          <p14:tracePt t="68568" x="5137150" y="4543425"/>
          <p14:tracePt t="68576" x="5137150" y="4557713"/>
          <p14:tracePt t="68584" x="5149850" y="4572000"/>
          <p14:tracePt t="68600" x="5178425" y="4600575"/>
          <p14:tracePt t="68616" x="5178425" y="4614863"/>
          <p14:tracePt t="68632" x="5192713" y="4629150"/>
          <p14:tracePt t="68648" x="5192713" y="4641850"/>
          <p14:tracePt t="68656" x="5192713" y="4656138"/>
          <p14:tracePt t="68664" x="5192713" y="4670425"/>
          <p14:tracePt t="68672" x="5192713" y="4684713"/>
          <p14:tracePt t="68688" x="5192713" y="4713288"/>
          <p14:tracePt t="68696" x="5192713" y="4741863"/>
          <p14:tracePt t="68704" x="5178425" y="4741863"/>
          <p14:tracePt t="68712" x="5164138" y="4741863"/>
          <p14:tracePt t="68720" x="5149850" y="4741863"/>
          <p14:tracePt t="68728" x="5122863" y="4756150"/>
          <p14:tracePt t="68736" x="5080000" y="4768850"/>
          <p14:tracePt t="68744" x="5065713" y="4768850"/>
          <p14:tracePt t="68752" x="5051425" y="4768850"/>
          <p14:tracePt t="68760" x="5010150" y="4768850"/>
          <p14:tracePt t="68784" x="4995863" y="4768850"/>
          <p14:tracePt t="68792" x="4981575" y="4768850"/>
          <p14:tracePt t="68800" x="4967288" y="4768850"/>
          <p14:tracePt t="68824" x="4953000" y="4768850"/>
          <p14:tracePt t="68856" x="4938713" y="4768850"/>
          <p14:tracePt t="68936" x="4938713" y="4756150"/>
          <p14:tracePt t="68944" x="4967288" y="4699000"/>
          <p14:tracePt t="68952" x="5010150" y="4670425"/>
          <p14:tracePt t="68960" x="5137150" y="4586288"/>
          <p14:tracePt t="68968" x="5249863" y="4459288"/>
          <p14:tracePt t="68976" x="5305425" y="4430713"/>
          <p14:tracePt t="68984" x="5305425" y="4416425"/>
          <p14:tracePt t="69280" x="5291138" y="4416425"/>
          <p14:tracePt t="69320" x="5276850" y="4416425"/>
          <p14:tracePt t="69328" x="5264150" y="4416425"/>
          <p14:tracePt t="69344" x="5221288" y="4430713"/>
          <p14:tracePt t="69352" x="5192713" y="4459288"/>
          <p14:tracePt t="69361" x="5137150" y="4487863"/>
          <p14:tracePt t="69368" x="5094288" y="4529138"/>
          <p14:tracePt t="69376" x="5010150" y="4557713"/>
          <p14:tracePt t="69384" x="4967288" y="4600575"/>
          <p14:tracePt t="69392" x="4895850" y="4600575"/>
          <p14:tracePt t="69400" x="4854575" y="4629150"/>
          <p14:tracePt t="69408" x="4768850" y="4670425"/>
          <p14:tracePt t="69416" x="4741863" y="4684713"/>
          <p14:tracePt t="69424" x="4699000" y="4699000"/>
          <p14:tracePt t="69432" x="4656138" y="4699000"/>
          <p14:tracePt t="69440" x="4641850" y="4699000"/>
          <p14:tracePt t="69448" x="4629150" y="4699000"/>
          <p14:tracePt t="69456" x="4614863" y="4699000"/>
          <p14:tracePt t="69464" x="4586288" y="4699000"/>
          <p14:tracePt t="69488" x="4572000" y="4699000"/>
          <p14:tracePt t="69504" x="4557713" y="4699000"/>
          <p14:tracePt t="69512" x="4514850" y="4699000"/>
          <p14:tracePt t="69520" x="4502150" y="4699000"/>
          <p14:tracePt t="69528" x="4473575" y="4699000"/>
          <p14:tracePt t="69536" x="4430713" y="4670425"/>
          <p14:tracePt t="69544" x="4387850" y="4656138"/>
          <p14:tracePt t="69552" x="4360863" y="4656138"/>
          <p14:tracePt t="69560" x="4318000" y="4656138"/>
          <p14:tracePt t="69569" x="4289425" y="4641850"/>
          <p14:tracePt t="69576" x="4289425" y="4629150"/>
          <p14:tracePt t="69585" x="4248150" y="4629150"/>
          <p14:tracePt t="69593" x="4233863" y="4629150"/>
          <p14:tracePt t="69600" x="4191000" y="4629150"/>
          <p14:tracePt t="69616" x="4148138" y="4614863"/>
          <p14:tracePt t="69632" x="4133850" y="4614863"/>
          <p14:tracePt t="69664" x="4106863" y="4614863"/>
          <p14:tracePt t="69680" x="4092575" y="4614863"/>
          <p14:tracePt t="69736" x="4078288" y="4614863"/>
          <p14:tracePt t="70201" x="4064000" y="4614863"/>
          <p14:tracePt t="70218" x="4049713" y="4614863"/>
          <p14:tracePt t="70233" x="4021138" y="4614863"/>
          <p14:tracePt t="70249" x="4006850" y="4614863"/>
          <p14:tracePt t="70281" x="3994150" y="4614863"/>
          <p14:tracePt t="70362" x="4006850" y="4614863"/>
          <p14:tracePt t="70370" x="4035425" y="4614863"/>
          <p14:tracePt t="70377" x="4049713" y="4600575"/>
          <p14:tracePt t="70385" x="4106863" y="4600575"/>
          <p14:tracePt t="70393" x="4148138" y="4600575"/>
          <p14:tracePt t="70401" x="4219575" y="4600575"/>
          <p14:tracePt t="70409" x="4289425" y="4600575"/>
          <p14:tracePt t="70417" x="4346575" y="4600575"/>
          <p14:tracePt t="70426" x="4387850" y="4600575"/>
          <p14:tracePt t="70433" x="4459288" y="4600575"/>
          <p14:tracePt t="70441" x="4514850" y="4600575"/>
          <p14:tracePt t="70449" x="4543425" y="4600575"/>
          <p14:tracePt t="70457" x="4557713" y="4600575"/>
          <p14:tracePt t="70465" x="4572000" y="4600575"/>
          <p14:tracePt t="70473" x="4586288" y="4600575"/>
          <p14:tracePt t="70489" x="4600575" y="4600575"/>
          <p14:tracePt t="70513" x="4600575" y="4614863"/>
          <p14:tracePt t="70529" x="4614863" y="4629150"/>
          <p14:tracePt t="70881" x="4600575" y="4614863"/>
          <p14:tracePt t="71329" x="4586288" y="4614863"/>
          <p14:tracePt t="71641" x="4600575" y="4614863"/>
          <p14:tracePt t="71649" x="4629150" y="4614863"/>
          <p14:tracePt t="71657" x="4641850" y="4614863"/>
          <p14:tracePt t="71666" x="4670425" y="4614863"/>
          <p14:tracePt t="71674" x="4713288" y="4614863"/>
          <p14:tracePt t="71682" x="4741863" y="4614863"/>
          <p14:tracePt t="71689" x="4783138" y="4614863"/>
          <p14:tracePt t="71697" x="4840288" y="4614863"/>
          <p14:tracePt t="71705" x="4910138" y="4614863"/>
          <p14:tracePt t="71713" x="4967288" y="4614863"/>
          <p14:tracePt t="71722" x="5051425" y="4614863"/>
          <p14:tracePt t="71730" x="5108575" y="4614863"/>
          <p14:tracePt t="71738" x="5164138" y="4614863"/>
          <p14:tracePt t="71746" x="5221288" y="4614863"/>
          <p14:tracePt t="71753" x="5235575" y="4614863"/>
          <p14:tracePt t="71761" x="5249863" y="4614863"/>
          <p14:tracePt t="71842" x="5249863" y="4629150"/>
          <p14:tracePt t="71858" x="5221288" y="4629150"/>
          <p14:tracePt t="71873" x="5178425" y="4629150"/>
          <p14:tracePt t="71881" x="5122863" y="4656138"/>
          <p14:tracePt t="71890" x="5051425" y="4656138"/>
          <p14:tracePt t="71898" x="4953000" y="4656138"/>
          <p14:tracePt t="71906" x="4811713" y="4670425"/>
          <p14:tracePt t="71914" x="4699000" y="4670425"/>
          <p14:tracePt t="71922" x="4614863" y="4670425"/>
          <p14:tracePt t="71929" x="4514850" y="4670425"/>
          <p14:tracePt t="71937" x="4459288" y="4670425"/>
          <p14:tracePt t="71945" x="4402138" y="4670425"/>
          <p14:tracePt t="71953" x="4375150" y="4670425"/>
          <p14:tracePt t="71962" x="4332288" y="4670425"/>
          <p14:tracePt t="71970" x="4303713" y="4670425"/>
          <p14:tracePt t="71985" x="4275138" y="4670425"/>
          <p14:tracePt t="71993" x="4248150" y="4670425"/>
          <p14:tracePt t="72001" x="4219575" y="4656138"/>
          <p14:tracePt t="72009" x="4205288" y="4656138"/>
          <p14:tracePt t="72018" x="4133850" y="4656138"/>
          <p14:tracePt t="72026" x="4092575" y="4656138"/>
          <p14:tracePt t="72034" x="4035425" y="4641850"/>
          <p14:tracePt t="72042" x="3994150" y="4629150"/>
          <p14:tracePt t="72049" x="3965575" y="4629150"/>
          <p14:tracePt t="72057" x="3908425" y="4629150"/>
          <p14:tracePt t="72065" x="3894138" y="4629150"/>
          <p14:tracePt t="72073" x="3879850" y="4629150"/>
          <p14:tracePt t="72090" x="3852863" y="4629150"/>
          <p14:tracePt t="72100" x="3838575" y="4629150"/>
          <p14:tracePt t="72113" x="3824288" y="4629150"/>
          <p14:tracePt t="72121" x="3810000" y="4629150"/>
          <p14:tracePt t="72130" x="3781425" y="4629150"/>
          <p14:tracePt t="72138" x="3725863" y="4629150"/>
          <p14:tracePt t="72146" x="3654425" y="4641850"/>
          <p14:tracePt t="72153" x="3584575" y="4684713"/>
          <p14:tracePt t="72161" x="3486150" y="4699000"/>
          <p14:tracePt t="72169" x="3371850" y="4727575"/>
          <p14:tracePt t="72177" x="3273425" y="4727575"/>
          <p14:tracePt t="72186" x="3203575" y="4727575"/>
          <p14:tracePt t="72194" x="3105150" y="4741863"/>
          <p14:tracePt t="72203" x="3019425" y="4741863"/>
          <p14:tracePt t="72210" x="2906713" y="4741863"/>
          <p14:tracePt t="72217" x="2878138" y="4741863"/>
          <p14:tracePt t="72225" x="2808288" y="4741863"/>
          <p14:tracePt t="72234" x="2794000" y="4741863"/>
          <p14:tracePt t="72241" x="2765425" y="4741863"/>
          <p14:tracePt t="72250" x="2724150" y="4741863"/>
          <p14:tracePt t="72258" x="2681288" y="4741863"/>
          <p14:tracePt t="72267" x="2638425" y="4741863"/>
          <p14:tracePt t="72274" x="2597150" y="4727575"/>
          <p14:tracePt t="72289" x="2568575" y="4713288"/>
          <p14:tracePt t="72297" x="2540000" y="4684713"/>
          <p14:tracePt t="72307" x="2525713" y="4684713"/>
          <p14:tracePt t="72314" x="2511425" y="4684713"/>
          <p14:tracePt t="72322" x="2482850" y="4670425"/>
          <p14:tracePt t="72337" x="2441575" y="4656138"/>
          <p14:tracePt t="72353" x="2427288" y="4641850"/>
          <p14:tracePt t="72450" x="2455863" y="4641850"/>
          <p14:tracePt t="72457" x="2497138" y="4641850"/>
          <p14:tracePt t="72465" x="2554288" y="4641850"/>
          <p14:tracePt t="72474" x="2638425" y="4641850"/>
          <p14:tracePt t="72483" x="2724150" y="4641850"/>
          <p14:tracePt t="72491" x="2851150" y="4641850"/>
          <p14:tracePt t="72498" x="3005138" y="4641850"/>
          <p14:tracePt t="72507" x="3117850" y="4641850"/>
          <p14:tracePt t="72513" x="3244850" y="4641850"/>
          <p14:tracePt t="72521" x="3371850" y="4641850"/>
          <p14:tracePt t="72529" x="3457575" y="4629150"/>
          <p14:tracePt t="72539" x="3527425" y="4629150"/>
          <p14:tracePt t="72547" x="3556000" y="4614863"/>
          <p14:tracePt t="72563" x="3570288" y="4614863"/>
          <p14:tracePt t="72610" x="3541713" y="4600575"/>
          <p14:tracePt t="72618" x="3527425" y="4600575"/>
          <p14:tracePt t="72650" x="3498850" y="4600575"/>
          <p14:tracePt t="72657" x="3498850" y="4586288"/>
          <p14:tracePt t="73010" x="3486150" y="4586288"/>
          <p14:tracePt t="73018" x="3471863" y="4586288"/>
          <p14:tracePt t="73067" x="3457575" y="4586288"/>
          <p14:tracePt t="73099" x="3443288" y="4586288"/>
          <p14:tracePt t="73115" x="3429000" y="4586288"/>
          <p14:tracePt t="73130" x="3386138" y="4586288"/>
          <p14:tracePt t="73138" x="3371850" y="4586288"/>
          <p14:tracePt t="73146" x="3344863" y="4586288"/>
          <p14:tracePt t="73155" x="3302000" y="4586288"/>
          <p14:tracePt t="73163" x="3273425" y="4572000"/>
          <p14:tracePt t="73171" x="3203575" y="4529138"/>
          <p14:tracePt t="73179" x="3189288" y="4529138"/>
          <p14:tracePt t="73187" x="3160713" y="4529138"/>
          <p14:tracePt t="73194" x="3146425" y="4514850"/>
          <p14:tracePt t="73202" x="3132138" y="4502150"/>
          <p14:tracePt t="73211" x="3117850" y="4502150"/>
          <p14:tracePt t="73227" x="3105150" y="4502150"/>
          <p14:tracePt t="73235" x="3090863" y="4487863"/>
          <p14:tracePt t="73242" x="3076575" y="4487863"/>
          <p14:tracePt t="73250" x="3062288" y="4487863"/>
          <p14:tracePt t="73258" x="3033713" y="4473575"/>
          <p14:tracePt t="73275" x="3019425" y="4473575"/>
          <p14:tracePt t="73298" x="2990850" y="4459288"/>
          <p14:tracePt t="73306" x="2990850" y="4445000"/>
          <p14:tracePt t="73315" x="2978150" y="4445000"/>
          <p14:tracePt t="73323" x="2963863" y="4445000"/>
          <p14:tracePt t="73331" x="2935288" y="4430713"/>
          <p14:tracePt t="73347" x="2921000" y="4430713"/>
          <p14:tracePt t="73354" x="2921000" y="4416425"/>
          <p14:tracePt t="73362" x="2906713" y="4416425"/>
          <p14:tracePt t="73379" x="2878138" y="4416425"/>
          <p14:tracePt t="73531" x="2921000" y="4416425"/>
          <p14:tracePt t="73538" x="2963863" y="4416425"/>
          <p14:tracePt t="73546" x="3005138" y="4416425"/>
          <p14:tracePt t="73555" x="3090863" y="4416425"/>
          <p14:tracePt t="73563" x="3189288" y="4416425"/>
          <p14:tracePt t="73571" x="3259138" y="4416425"/>
          <p14:tracePt t="73579" x="3359150" y="4430713"/>
          <p14:tracePt t="73587" x="3443288" y="4430713"/>
          <p14:tracePt t="73595" x="3486150" y="4459288"/>
          <p14:tracePt t="73602" x="3527425" y="4473575"/>
          <p14:tracePt t="73610" x="3541713" y="4487863"/>
          <p14:tracePt t="73619" x="3570288" y="4502150"/>
          <p14:tracePt t="73650" x="3584575" y="4514850"/>
          <p14:tracePt t="73659" x="3613150" y="4514850"/>
          <p14:tracePt t="73667" x="3640138" y="4529138"/>
          <p14:tracePt t="73675" x="3668713" y="4529138"/>
          <p14:tracePt t="73683" x="3725863" y="4529138"/>
          <p14:tracePt t="73691" x="3752850" y="4529138"/>
          <p14:tracePt t="73699" x="3824288" y="4529138"/>
          <p14:tracePt t="73706" x="3867150" y="4529138"/>
          <p14:tracePt t="73714" x="3951288" y="4529138"/>
          <p14:tracePt t="73723" x="4049713" y="4529138"/>
          <p14:tracePt t="73731" x="4148138" y="4529138"/>
          <p14:tracePt t="73739" x="4219575" y="4529138"/>
          <p14:tracePt t="73747" x="4303713" y="4529138"/>
          <p14:tracePt t="73755" x="4416425" y="4529138"/>
          <p14:tracePt t="73763" x="4459288" y="4529138"/>
          <p14:tracePt t="73770" x="4514850" y="4529138"/>
          <p14:tracePt t="73787" x="4529138" y="4529138"/>
          <p14:tracePt t="73795" x="4543425" y="4529138"/>
          <p14:tracePt t="73843" x="4572000" y="4529138"/>
          <p14:tracePt t="73850" x="4586288" y="4529138"/>
          <p14:tracePt t="73858" x="4600575" y="4502150"/>
          <p14:tracePt t="73923" x="4614863" y="4502150"/>
          <p14:tracePt t="74195" x="4670425" y="4572000"/>
          <p14:tracePt t="74203" x="4670425" y="4600575"/>
          <p14:tracePt t="74219" x="4670425" y="4614863"/>
          <p14:tracePt t="74228" x="4656138" y="4641850"/>
          <p14:tracePt t="74234" x="4614863" y="4656138"/>
          <p14:tracePt t="74243" x="4529138" y="4684713"/>
          <p14:tracePt t="74251" x="4430713" y="4713288"/>
          <p14:tracePt t="74259" x="4360863" y="4727575"/>
          <p14:tracePt t="74267" x="4275138" y="4756150"/>
          <p14:tracePt t="74275" x="4219575" y="4756150"/>
          <p14:tracePt t="74283" x="4191000" y="4756150"/>
          <p14:tracePt t="74290" x="4162425" y="4756150"/>
          <p14:tracePt t="74299" x="4121150" y="4756150"/>
          <p14:tracePt t="74307" x="4106863" y="4756150"/>
          <p14:tracePt t="74315" x="4092575" y="4756150"/>
          <p14:tracePt t="74363" x="4092575" y="4741863"/>
          <p14:tracePt t="74395" x="4092575" y="4713288"/>
          <p14:tracePt t="74483" x="4078288" y="4699000"/>
          <p14:tracePt t="74491" x="4078288" y="4670425"/>
          <p14:tracePt t="74499" x="4035425" y="4656138"/>
          <p14:tracePt t="74507" x="4006850" y="4614863"/>
          <p14:tracePt t="74516" x="3979863" y="4572000"/>
          <p14:tracePt t="74523" x="3894138" y="4514850"/>
          <p14:tracePt t="74531" x="3810000" y="4473575"/>
          <p14:tracePt t="74539" x="3740150" y="4416425"/>
          <p14:tracePt t="74547" x="3654425" y="4346575"/>
          <p14:tracePt t="74555" x="3598863" y="4318000"/>
          <p14:tracePt t="74563" x="3486150" y="4219575"/>
          <p14:tracePt t="74571" x="3414713" y="4162425"/>
          <p14:tracePt t="74579" x="3344863" y="4092575"/>
          <p14:tracePt t="74587" x="3259138" y="4035425"/>
          <p14:tracePt t="74594" x="3217863" y="4021138"/>
          <p14:tracePt t="74603" x="3132138" y="3965575"/>
          <p14:tracePt t="74611" x="3090863" y="3937000"/>
          <p14:tracePt t="74620" x="3076575" y="3908425"/>
          <p14:tracePt t="74627" x="3048000" y="3879850"/>
          <p14:tracePt t="74635" x="3048000" y="3838575"/>
          <p14:tracePt t="74643" x="3076575" y="3795713"/>
          <p14:tracePt t="74651" x="3117850" y="3725863"/>
          <p14:tracePt t="74658" x="3146425" y="3683000"/>
          <p14:tracePt t="74667" x="3189288" y="3654425"/>
          <p14:tracePt t="74675" x="3259138" y="3584575"/>
          <p14:tracePt t="74683" x="3316288" y="3527425"/>
          <p14:tracePt t="74691" x="3359150" y="3498850"/>
          <p14:tracePt t="74699" x="3400425" y="3486150"/>
          <p14:tracePt t="74707" x="3400425" y="3471863"/>
          <p14:tracePt t="74716" x="3414713" y="3457575"/>
          <p14:tracePt t="74731" x="3429000" y="3457575"/>
          <p14:tracePt t="74739" x="3443288" y="3457575"/>
          <p14:tracePt t="74771" x="3457575" y="3457575"/>
          <p14:tracePt t="74779" x="3486150" y="3457575"/>
          <p14:tracePt t="74787" x="3498850" y="3457575"/>
          <p14:tracePt t="74795" x="3513138" y="3457575"/>
          <p14:tracePt t="74803" x="3527425" y="3457575"/>
          <p14:tracePt t="74812" x="3556000" y="3457575"/>
          <p14:tracePt t="74819" x="3570288" y="3457575"/>
          <p14:tracePt t="75140" x="3584575" y="3457575"/>
          <p14:tracePt t="75148" x="3598863" y="3457575"/>
          <p14:tracePt t="75164" x="3625850" y="3471863"/>
          <p14:tracePt t="75172" x="3668713" y="3498850"/>
          <p14:tracePt t="75179" x="3740150" y="3527425"/>
          <p14:tracePt t="75188" x="3781425" y="3541713"/>
          <p14:tracePt t="75196" x="3867150" y="3556000"/>
          <p14:tracePt t="75203" x="3908425" y="3556000"/>
          <p14:tracePt t="75212" x="3922713" y="3556000"/>
          <p14:tracePt t="75220" x="3965575" y="3556000"/>
          <p14:tracePt t="75228" x="4006850" y="3556000"/>
          <p14:tracePt t="75244" x="4021138" y="3556000"/>
          <p14:tracePt t="75251" x="4035425" y="3556000"/>
          <p14:tracePt t="75268" x="4049713" y="3570288"/>
          <p14:tracePt t="75283" x="4064000" y="3570288"/>
          <p14:tracePt t="75300" x="4078288" y="3570288"/>
          <p14:tracePt t="75308" x="4092575" y="3584575"/>
          <p14:tracePt t="75340" x="4121150" y="3584575"/>
          <p14:tracePt t="75516" x="4106863" y="3584575"/>
          <p14:tracePt t="75524" x="4092575" y="3584575"/>
          <p14:tracePt t="75532" x="4078288" y="3584575"/>
          <p14:tracePt t="75540" x="4064000" y="3584575"/>
          <p14:tracePt t="75548" x="4049713" y="3584575"/>
          <p14:tracePt t="75556" x="4035425" y="3584575"/>
          <p14:tracePt t="75564" x="4021138" y="3584575"/>
          <p14:tracePt t="75580" x="3994150" y="3584575"/>
          <p14:tracePt t="75596" x="3979863" y="3584575"/>
          <p14:tracePt t="75612" x="3965575" y="3584575"/>
          <p14:tracePt t="75957" x="3951288" y="3584575"/>
          <p14:tracePt t="75965" x="3937000" y="3584575"/>
          <p14:tracePt t="75981" x="3922713" y="3584575"/>
          <p14:tracePt t="75989" x="3908425" y="3570288"/>
          <p14:tracePt t="77486" x="3894138" y="3570288"/>
          <p14:tracePt t="77502" x="3894138" y="3556000"/>
          <p14:tracePt t="77510" x="3879850" y="3556000"/>
          <p14:tracePt t="77518" x="3867150" y="3556000"/>
          <p14:tracePt t="77526" x="3852863" y="3556000"/>
          <p14:tracePt t="77533" x="3810000" y="3556000"/>
          <p14:tracePt t="77541" x="3781425" y="3556000"/>
          <p14:tracePt t="77548" x="3752850" y="3556000"/>
          <p14:tracePt t="77557" x="3725863" y="3556000"/>
          <p14:tracePt t="77565" x="3711575" y="3556000"/>
          <p14:tracePt t="77573" x="3697288" y="3556000"/>
          <p14:tracePt t="77581" x="3654425" y="3556000"/>
          <p14:tracePt t="77589" x="3625850" y="3556000"/>
          <p14:tracePt t="77597" x="3598863" y="3556000"/>
          <p14:tracePt t="77612" x="3556000" y="3556000"/>
          <p14:tracePt t="77620" x="3527425" y="3556000"/>
          <p14:tracePt t="77629" x="3498850" y="3556000"/>
          <p14:tracePt t="77637" x="3443288" y="3556000"/>
          <p14:tracePt t="77645" x="3414713" y="3541713"/>
          <p14:tracePt t="77654" x="3400425" y="3541713"/>
          <p14:tracePt t="77661" x="3344863" y="3541713"/>
          <p14:tracePt t="77668" x="3316288" y="3541713"/>
          <p14:tracePt t="77677" x="3302000" y="3541713"/>
          <p14:tracePt t="77685" x="3244850" y="3513138"/>
          <p14:tracePt t="77693" x="3217863" y="3513138"/>
          <p14:tracePt t="77701" x="3203575" y="3513138"/>
          <p14:tracePt t="77709" x="3175000" y="3513138"/>
          <p14:tracePt t="77718" x="3146425" y="3513138"/>
          <p14:tracePt t="77725" x="3117850" y="3513138"/>
          <p14:tracePt t="77733" x="3076575" y="3513138"/>
          <p14:tracePt t="77741" x="3062288" y="3513138"/>
          <p14:tracePt t="77757" x="3048000" y="3513138"/>
          <p14:tracePt t="77766" x="3033713" y="3513138"/>
          <p14:tracePt t="77773" x="3005138" y="3513138"/>
          <p14:tracePt t="77781" x="2990850" y="3513138"/>
          <p14:tracePt t="77789" x="2978150" y="3513138"/>
          <p14:tracePt t="77813" x="2963863" y="3513138"/>
          <p14:tracePt t="77822" x="2935288" y="3513138"/>
          <p14:tracePt t="77829" x="2892425" y="3513138"/>
          <p14:tracePt t="77837" x="2851150" y="3513138"/>
          <p14:tracePt t="77845" x="2808288" y="3513138"/>
          <p14:tracePt t="77853" x="2779713" y="3513138"/>
          <p14:tracePt t="77861" x="2724150" y="3513138"/>
          <p14:tracePt t="77869" x="2695575" y="3513138"/>
          <p14:tracePt t="77878" x="2638425" y="3513138"/>
          <p14:tracePt t="77885" x="2597150" y="3513138"/>
          <p14:tracePt t="77893" x="2568575" y="3513138"/>
          <p14:tracePt t="77901" x="2525713" y="3513138"/>
          <p14:tracePt t="77909" x="2497138" y="3513138"/>
          <p14:tracePt t="77917" x="2482850" y="3513138"/>
          <p14:tracePt t="77925" x="2441575" y="3498850"/>
          <p14:tracePt t="77933" x="2427288" y="3498850"/>
          <p14:tracePt t="77942" x="2413000" y="3498850"/>
          <p14:tracePt t="77949" x="2398713" y="3498850"/>
          <p14:tracePt t="77957" x="2370138" y="3498850"/>
          <p14:tracePt t="77973" x="2355850" y="3498850"/>
          <p14:tracePt t="77981" x="2343150" y="3486150"/>
          <p14:tracePt t="77989" x="2328863" y="3486150"/>
          <p14:tracePt t="77997" x="2286000" y="3486150"/>
          <p14:tracePt t="78006" x="2271713" y="3471863"/>
          <p14:tracePt t="78013" x="2243138" y="3471863"/>
          <p14:tracePt t="78021" x="2201863" y="3457575"/>
          <p14:tracePt t="78029" x="2173288" y="3443288"/>
          <p14:tracePt t="78037" x="2144713" y="3443288"/>
          <p14:tracePt t="78045" x="2101850" y="3429000"/>
          <p14:tracePt t="78053" x="2089150" y="3414713"/>
          <p14:tracePt t="78062" x="2074863" y="3414713"/>
          <p14:tracePt t="78069" x="2046288" y="3386138"/>
          <p14:tracePt t="78093" x="2017713" y="3386138"/>
          <p14:tracePt t="78110" x="2017713" y="3344863"/>
          <p14:tracePt t="78117" x="2017713" y="3330575"/>
          <p14:tracePt t="78125" x="2017713" y="3302000"/>
          <p14:tracePt t="78133" x="2017713" y="3259138"/>
          <p14:tracePt t="78141" x="2017713" y="3232150"/>
          <p14:tracePt t="78149" x="2017713" y="3160713"/>
          <p14:tracePt t="78157" x="2017713" y="3117850"/>
          <p14:tracePt t="78166" x="2017713" y="3090863"/>
          <p14:tracePt t="78173" x="2017713" y="3048000"/>
          <p14:tracePt t="78181" x="2017713" y="3005138"/>
          <p14:tracePt t="78189" x="2032000" y="2949575"/>
          <p14:tracePt t="78197" x="2074863" y="2892425"/>
          <p14:tracePt t="78205" x="2074863" y="2863850"/>
          <p14:tracePt t="78213" x="2116138" y="2851150"/>
          <p14:tracePt t="78221" x="2116138" y="2836863"/>
          <p14:tracePt t="78230" x="2144713" y="2822575"/>
          <p14:tracePt t="78237" x="2144713" y="2794000"/>
          <p14:tracePt t="78245" x="2173288" y="2779713"/>
          <p14:tracePt t="78270" x="2201863" y="2779713"/>
          <p14:tracePt t="78278" x="2216150" y="2765425"/>
          <p14:tracePt t="78285" x="2243138" y="2765425"/>
          <p14:tracePt t="78293" x="2271713" y="2765425"/>
          <p14:tracePt t="78301" x="2328863" y="2736850"/>
          <p14:tracePt t="78309" x="2355850" y="2724150"/>
          <p14:tracePt t="78317" x="2455863" y="2724150"/>
          <p14:tracePt t="78325" x="2568575" y="2724150"/>
          <p14:tracePt t="78334" x="2681288" y="2724150"/>
          <p14:tracePt t="78341" x="2851150" y="2724150"/>
          <p14:tracePt t="78349" x="3019425" y="2724150"/>
          <p14:tracePt t="78357" x="3232150" y="2724150"/>
          <p14:tracePt t="78365" x="3429000" y="2724150"/>
          <p14:tracePt t="78373" x="3625850" y="2736850"/>
          <p14:tracePt t="78381" x="3752850" y="2794000"/>
          <p14:tracePt t="78389" x="3852863" y="2822575"/>
          <p14:tracePt t="78398" x="3937000" y="2851150"/>
          <p14:tracePt t="78406" x="4021138" y="2863850"/>
          <p14:tracePt t="78413" x="4049713" y="2878138"/>
          <p14:tracePt t="78421" x="4078288" y="2906713"/>
          <p14:tracePt t="78429" x="4106863" y="2935288"/>
          <p14:tracePt t="78437" x="4106863" y="2963863"/>
          <p14:tracePt t="78445" x="4106863" y="3005138"/>
          <p14:tracePt t="78454" x="4121150" y="3048000"/>
          <p14:tracePt t="78462" x="4121150" y="3076575"/>
          <p14:tracePt t="78469" x="4121150" y="3090863"/>
          <p14:tracePt t="78477" x="4133850" y="3117850"/>
          <p14:tracePt t="78493" x="4133850" y="3132138"/>
          <p14:tracePt t="78501" x="4148138" y="3146425"/>
          <p14:tracePt t="78509" x="4148138" y="3160713"/>
          <p14:tracePt t="78518" x="4162425" y="3175000"/>
          <p14:tracePt t="78525" x="4162425" y="3189288"/>
          <p14:tracePt t="78541" x="4176713" y="3189288"/>
          <p14:tracePt t="78558" x="4191000" y="3203575"/>
          <p14:tracePt t="78566" x="4205288" y="3203575"/>
          <p14:tracePt t="78589" x="4205288" y="3217863"/>
          <p14:tracePt t="78597" x="4205288" y="3232150"/>
          <p14:tracePt t="78646" x="4205288" y="3259138"/>
          <p14:tracePt t="78669" x="4205288" y="3273425"/>
          <p14:tracePt t="78678" x="4205288" y="3287713"/>
          <p14:tracePt t="78686" x="4191000" y="3287713"/>
          <p14:tracePt t="78693" x="4176713" y="3330575"/>
          <p14:tracePt t="78701" x="4162425" y="3330575"/>
          <p14:tracePt t="78717" x="4133850" y="3330575"/>
          <p14:tracePt t="78725" x="4078288" y="3344863"/>
          <p14:tracePt t="78734" x="4035425" y="3371850"/>
          <p14:tracePt t="78742" x="3951288" y="3371850"/>
          <p14:tracePt t="78749" x="3879850" y="3371850"/>
          <p14:tracePt t="78757" x="3795713" y="3400425"/>
          <p14:tracePt t="78765" x="3697288" y="3414713"/>
          <p14:tracePt t="78773" x="3556000" y="3414713"/>
          <p14:tracePt t="78781" x="3443288" y="3414713"/>
          <p14:tracePt t="78790" x="3302000" y="3414713"/>
          <p14:tracePt t="78798" x="3160713" y="3414713"/>
          <p14:tracePt t="78806" x="3005138" y="3414713"/>
          <p14:tracePt t="78813" x="2892425" y="3414713"/>
          <p14:tracePt t="78821" x="2779713" y="3414713"/>
          <p14:tracePt t="78829" x="2681288" y="3414713"/>
          <p14:tracePt t="78837" x="2652713" y="3414713"/>
          <p14:tracePt t="78846" x="2609850" y="3414713"/>
          <p14:tracePt t="78854" x="2597150" y="3400425"/>
          <p14:tracePt t="78862" x="2582863" y="3400425"/>
          <p14:tracePt t="79254" x="2597150" y="3386138"/>
          <p14:tracePt t="79262" x="2609850" y="3386138"/>
          <p14:tracePt t="79423" x="2624138" y="3386138"/>
          <p14:tracePt t="79967" x="2765425" y="3386138"/>
          <p14:tracePt t="79975" x="2963863" y="3386138"/>
          <p14:tracePt t="79982" x="3105150" y="3386138"/>
          <p14:tracePt t="79990" x="3232150" y="3400425"/>
          <p14:tracePt t="79998" x="3302000" y="3414713"/>
          <p14:tracePt t="80006" x="3414713" y="3429000"/>
          <p14:tracePt t="80013" x="3513138" y="3486150"/>
          <p14:tracePt t="80023" x="3640138" y="3486150"/>
          <p14:tracePt t="80030" x="3752850" y="3486150"/>
          <p14:tracePt t="80039" x="3795713" y="3486150"/>
          <p14:tracePt t="80046" x="3852863" y="3486150"/>
          <p14:tracePt t="80054" x="3867150" y="3486150"/>
          <p14:tracePt t="80087" x="3894138" y="3486150"/>
          <p14:tracePt t="80102" x="3922713" y="3486150"/>
          <p14:tracePt t="80110" x="3937000" y="3486150"/>
          <p14:tracePt t="80118" x="3979863" y="3486150"/>
          <p14:tracePt t="80127" x="4021138" y="3486150"/>
          <p14:tracePt t="80135" x="4092575" y="3486150"/>
          <p14:tracePt t="80143" x="4133850" y="3486150"/>
          <p14:tracePt t="80151" x="4233863" y="3486150"/>
          <p14:tracePt t="80158" x="4303713" y="3486150"/>
          <p14:tracePt t="80166" x="4375150" y="3486150"/>
          <p14:tracePt t="80174" x="4416425" y="3486150"/>
          <p14:tracePt t="80191" x="4445000" y="3486150"/>
          <p14:tracePt t="80327" x="4416425" y="3486150"/>
          <p14:tracePt t="80335" x="4402138" y="3486150"/>
          <p14:tracePt t="80343" x="4387850" y="3486150"/>
          <p14:tracePt t="80350" x="4360863" y="3471863"/>
          <p14:tracePt t="80359" x="4332288" y="3471863"/>
          <p14:tracePt t="80366" x="4318000" y="3471863"/>
          <p14:tracePt t="80374" x="4275138" y="3471863"/>
          <p14:tracePt t="80383" x="4248150" y="3471863"/>
          <p14:tracePt t="80391" x="4219575" y="3471863"/>
          <p14:tracePt t="80399" x="4191000" y="3471863"/>
          <p14:tracePt t="80407" x="4133850" y="3471863"/>
          <p14:tracePt t="80414" x="4092575" y="3457575"/>
          <p14:tracePt t="80422" x="4035425" y="3457575"/>
          <p14:tracePt t="80430" x="3965575" y="3457575"/>
          <p14:tracePt t="80439" x="3937000" y="3457575"/>
          <p14:tracePt t="80447" x="3908425" y="3457575"/>
          <p14:tracePt t="80455" x="3867150" y="3457575"/>
          <p14:tracePt t="80463" x="3838575" y="3457575"/>
          <p14:tracePt t="80470" x="3824288" y="3457575"/>
          <p14:tracePt t="80478" x="3795713" y="3457575"/>
          <p14:tracePt t="80486" x="3795713" y="3443288"/>
          <p14:tracePt t="80671" x="3795713" y="3429000"/>
          <p14:tracePt t="80678" x="3824288" y="3429000"/>
          <p14:tracePt t="80687" x="3879850" y="3429000"/>
          <p14:tracePt t="80694" x="3937000" y="3429000"/>
          <p14:tracePt t="80703" x="4021138" y="3429000"/>
          <p14:tracePt t="80711" x="4133850" y="3429000"/>
          <p14:tracePt t="80719" x="4248150" y="3429000"/>
          <p14:tracePt t="80727" x="4375150" y="3429000"/>
          <p14:tracePt t="80734" x="4543425" y="3429000"/>
          <p14:tracePt t="80742" x="4670425" y="3429000"/>
          <p14:tracePt t="80750" x="4811713" y="3429000"/>
          <p14:tracePt t="80759" x="4924425" y="3429000"/>
          <p14:tracePt t="80767" x="4995863" y="3429000"/>
          <p14:tracePt t="80775" x="5094288" y="3429000"/>
          <p14:tracePt t="80783" x="5149850" y="3429000"/>
          <p14:tracePt t="80791" x="5164138" y="3429000"/>
          <p14:tracePt t="80798" x="5207000" y="3429000"/>
          <p14:tracePt t="80815" x="5235575" y="3429000"/>
          <p14:tracePt t="80863" x="5249863" y="3414713"/>
          <p14:tracePt t="80871" x="5264150" y="3414713"/>
          <p14:tracePt t="80886" x="5276850" y="3414713"/>
          <p14:tracePt t="80895" x="5291138" y="3414713"/>
          <p14:tracePt t="80903" x="5305425" y="3386138"/>
          <p14:tracePt t="80911" x="5348288" y="3371850"/>
          <p14:tracePt t="80926" x="5362575" y="3371850"/>
          <p14:tracePt t="81335" x="5376863" y="3386138"/>
          <p14:tracePt t="81343" x="5376863" y="3414713"/>
          <p14:tracePt t="81351" x="5376863" y="3471863"/>
          <p14:tracePt t="81359" x="5376863" y="3513138"/>
          <p14:tracePt t="81366" x="5376863" y="3598863"/>
          <p14:tracePt t="81374" x="5403850" y="3683000"/>
          <p14:tracePt t="81382" x="5446713" y="3795713"/>
          <p14:tracePt t="81391" x="5461000" y="3879850"/>
          <p14:tracePt t="81399" x="5518150" y="3979863"/>
          <p14:tracePt t="81407" x="5573713" y="4106863"/>
          <p14:tracePt t="81415" x="5588000" y="4133850"/>
          <p14:tracePt t="81423" x="5616575" y="4205288"/>
          <p14:tracePt t="81430" x="5672138" y="4289425"/>
          <p14:tracePt t="81438" x="5715000" y="4360863"/>
          <p14:tracePt t="81447" x="5729288" y="4387850"/>
          <p14:tracePt t="81455" x="5784850" y="4445000"/>
          <p14:tracePt t="81463" x="5827713" y="4514850"/>
          <p14:tracePt t="81471" x="5856288" y="4586288"/>
          <p14:tracePt t="81479" x="5899150" y="4600575"/>
          <p14:tracePt t="81487" x="5911850" y="4641850"/>
          <p14:tracePt t="81494" x="5940425" y="4684713"/>
          <p14:tracePt t="81511" x="5940425" y="4713288"/>
          <p14:tracePt t="81519" x="5954713" y="4713288"/>
          <p14:tracePt t="81542" x="5954713" y="4727575"/>
          <p14:tracePt t="81559" x="5954713" y="4741863"/>
          <p14:tracePt t="81567" x="5954713" y="4768850"/>
          <p14:tracePt t="81575" x="5926138" y="4797425"/>
          <p14:tracePt t="81583" x="5870575" y="4826000"/>
          <p14:tracePt t="81590" x="5757863" y="4895850"/>
          <p14:tracePt t="81598" x="5715000" y="4910138"/>
          <p14:tracePt t="81607" x="5602288" y="4967288"/>
          <p14:tracePt t="81615" x="5461000" y="5037138"/>
          <p14:tracePt t="81623" x="5348288" y="5080000"/>
          <p14:tracePt t="81631" x="5276850" y="5122863"/>
          <p14:tracePt t="81639" x="5192713" y="5149850"/>
          <p14:tracePt t="81647" x="5164138" y="5149850"/>
          <p14:tracePt t="81654" x="5094288" y="5164138"/>
          <p14:tracePt t="81662" x="5010150" y="5164138"/>
          <p14:tracePt t="81671" x="4953000" y="5178425"/>
          <p14:tracePt t="81679" x="4895850" y="5178425"/>
          <p14:tracePt t="81687" x="4840288" y="5178425"/>
          <p14:tracePt t="81696" x="4756150" y="5178425"/>
          <p14:tracePt t="81703" x="4684713" y="5178425"/>
          <p14:tracePt t="81711" x="4600575" y="5178425"/>
          <p14:tracePt t="81718" x="4529138" y="5178425"/>
          <p14:tracePt t="81727" x="4416425" y="5178425"/>
          <p14:tracePt t="81735" x="4332288" y="5164138"/>
          <p14:tracePt t="81743" x="4248150" y="5080000"/>
          <p14:tracePt t="81751" x="4191000" y="5051425"/>
          <p14:tracePt t="81759" x="4078288" y="5022850"/>
          <p14:tracePt t="81767" x="4021138" y="4995863"/>
          <p14:tracePt t="81775" x="3951288" y="4953000"/>
          <p14:tracePt t="81782" x="3908425" y="4910138"/>
          <p14:tracePt t="81791" x="3852863" y="4868863"/>
          <p14:tracePt t="81799" x="3824288" y="4826000"/>
          <p14:tracePt t="81807" x="3795713" y="4811713"/>
          <p14:tracePt t="81815" x="3781425" y="4783138"/>
          <p14:tracePt t="81823" x="3752850" y="4768850"/>
          <p14:tracePt t="81831" x="3725863" y="4741863"/>
          <p14:tracePt t="81847" x="3711575" y="4727575"/>
          <p14:tracePt t="81855" x="3697288" y="4699000"/>
          <p14:tracePt t="81872" x="3697288" y="4684713"/>
          <p14:tracePt t="81879" x="3668713" y="4670425"/>
          <p14:tracePt t="81887" x="3654425" y="4656138"/>
          <p14:tracePt t="81902" x="3654425" y="4641850"/>
          <p14:tracePt t="81959" x="3640138" y="4629150"/>
          <p14:tracePt t="81967" x="3640138" y="4614863"/>
          <p14:tracePt t="81975" x="3640138" y="4600575"/>
          <p14:tracePt t="81982" x="3640138" y="4586288"/>
          <p14:tracePt t="81991" x="3640138" y="4543425"/>
          <p14:tracePt t="81999" x="3640138" y="4502150"/>
          <p14:tracePt t="82007" x="3640138" y="4487863"/>
          <p14:tracePt t="82015" x="3640138" y="4459288"/>
          <p14:tracePt t="82023" x="3668713" y="4416425"/>
          <p14:tracePt t="82031" x="3697288" y="4416425"/>
          <p14:tracePt t="82038" x="3752850" y="4360863"/>
          <p14:tracePt t="82046" x="3810000" y="4346575"/>
          <p14:tracePt t="82055" x="3894138" y="4318000"/>
          <p14:tracePt t="82063" x="3994150" y="4303713"/>
          <p14:tracePt t="82071" x="4121150" y="4289425"/>
          <p14:tracePt t="82079" x="4260850" y="4289425"/>
          <p14:tracePt t="82087" x="4375150" y="4289425"/>
          <p14:tracePt t="82095" x="4487863" y="4289425"/>
          <p14:tracePt t="82102" x="4600575" y="4289425"/>
          <p14:tracePt t="82112" x="4699000" y="4289425"/>
          <p14:tracePt t="82119" x="4741863" y="4303713"/>
          <p14:tracePt t="82127" x="4797425" y="4332288"/>
          <p14:tracePt t="82135" x="4840288" y="4332288"/>
          <p14:tracePt t="82143" x="4868863" y="4346575"/>
          <p14:tracePt t="82151" x="4895850" y="4360863"/>
          <p14:tracePt t="82159" x="4910138" y="4360863"/>
          <p14:tracePt t="82167" x="4924425" y="4375150"/>
          <p14:tracePt t="82312" x="4938713" y="4387850"/>
          <p14:tracePt t="82464" x="4924425" y="4387850"/>
          <p14:tracePt t="82471" x="4883150" y="4416425"/>
          <p14:tracePt t="82480" x="4840288" y="4416425"/>
          <p14:tracePt t="82487" x="4826000" y="4416425"/>
          <p14:tracePt t="82495" x="4768850" y="4430713"/>
          <p14:tracePt t="82504" x="4756150" y="4430713"/>
          <p14:tracePt t="82512" x="4670425" y="4445000"/>
          <p14:tracePt t="82529" x="4641850" y="4445000"/>
          <p14:tracePt t="82535" x="4600575" y="4445000"/>
          <p14:tracePt t="82543" x="4557713" y="4459288"/>
          <p14:tracePt t="82552" x="4543425" y="4459288"/>
          <p14:tracePt t="82560" x="4502150" y="4459288"/>
          <p14:tracePt t="82567" x="4487863" y="4459288"/>
          <p14:tracePt t="82576" x="4445000" y="4459288"/>
          <p14:tracePt t="82584" x="4375150" y="4473575"/>
          <p14:tracePt t="82592" x="4360863" y="4473575"/>
          <p14:tracePt t="82600" x="4303713" y="4487863"/>
          <p14:tracePt t="82608" x="4233863" y="4502150"/>
          <p14:tracePt t="82616" x="4176713" y="4543425"/>
          <p14:tracePt t="82624" x="4133850" y="4557713"/>
          <p14:tracePt t="82632" x="4078288" y="4572000"/>
          <p14:tracePt t="82640" x="4064000" y="4572000"/>
          <p14:tracePt t="82648" x="4049713" y="4572000"/>
          <p14:tracePt t="82655" x="4006850" y="4572000"/>
          <p14:tracePt t="82672" x="3979863" y="4572000"/>
          <p14:tracePt t="82744" x="3965575" y="4572000"/>
          <p14:tracePt t="82799" x="3951288" y="4572000"/>
          <p14:tracePt t="82832" x="3937000" y="4543425"/>
          <p14:tracePt t="82848" x="3922713" y="4529138"/>
          <p14:tracePt t="82856" x="3908425" y="4502150"/>
          <p14:tracePt t="82864" x="3908425" y="4487863"/>
          <p14:tracePt t="82880" x="3894138" y="4459288"/>
          <p14:tracePt t="82888" x="3894138" y="4445000"/>
          <p14:tracePt t="82896" x="3879850" y="4416425"/>
          <p14:tracePt t="82912" x="3879850" y="4402138"/>
          <p14:tracePt t="82920" x="3879850" y="4387850"/>
          <p14:tracePt t="82935" x="3879850" y="4375150"/>
          <p14:tracePt t="82944" x="3879850" y="4360863"/>
          <p14:tracePt t="82952" x="3879850" y="4346575"/>
          <p14:tracePt t="82960" x="3879850" y="4332288"/>
          <p14:tracePt t="82968" x="3879850" y="4318000"/>
          <p14:tracePt t="82976" x="3879850" y="4289425"/>
          <p14:tracePt t="82992" x="3908425" y="4248150"/>
          <p14:tracePt t="83000" x="3908425" y="4233863"/>
          <p14:tracePt t="83008" x="3937000" y="4205288"/>
          <p14:tracePt t="83016" x="3965575" y="4191000"/>
          <p14:tracePt t="83024" x="3994150" y="4176713"/>
          <p14:tracePt t="83032" x="4006850" y="4162425"/>
          <p14:tracePt t="83040" x="4035425" y="4162425"/>
          <p14:tracePt t="83048" x="4049713" y="4148138"/>
          <p14:tracePt t="83056" x="4064000" y="4148138"/>
          <p14:tracePt t="83072" x="4078288" y="4148138"/>
          <p14:tracePt t="83080" x="4092575" y="4148138"/>
          <p14:tracePt t="83088" x="4106863" y="4148138"/>
          <p14:tracePt t="83096" x="4133850" y="4148138"/>
          <p14:tracePt t="83104" x="4176713" y="4148138"/>
          <p14:tracePt t="83111" x="4205288" y="4162425"/>
          <p14:tracePt t="83120" x="4260850" y="4205288"/>
          <p14:tracePt t="83128" x="4318000" y="4248150"/>
          <p14:tracePt t="83136" x="4375150" y="4275138"/>
          <p14:tracePt t="83144" x="4416425" y="4289425"/>
          <p14:tracePt t="83152" x="4459288" y="4332288"/>
          <p14:tracePt t="83160" x="4502150" y="4332288"/>
          <p14:tracePt t="83168" x="4529138" y="4360863"/>
          <p14:tracePt t="83176" x="4543425" y="4360863"/>
          <p14:tracePt t="83184" x="4600575" y="4375150"/>
          <p14:tracePt t="83192" x="4629150" y="4375150"/>
          <p14:tracePt t="83200" x="4641850" y="4387850"/>
          <p14:tracePt t="83208" x="4684713" y="4387850"/>
          <p14:tracePt t="83216" x="4713288" y="4387850"/>
          <p14:tracePt t="83224" x="4756150" y="4402138"/>
          <p14:tracePt t="83232" x="4783138" y="4402138"/>
          <p14:tracePt t="83240" x="4826000" y="4402138"/>
          <p14:tracePt t="83248" x="4868863" y="4402138"/>
          <p14:tracePt t="83256" x="4895850" y="4402138"/>
          <p14:tracePt t="83264" x="4924425" y="4402138"/>
          <p14:tracePt t="83272" x="4967288" y="4402138"/>
          <p14:tracePt t="83280" x="4981575" y="4402138"/>
          <p14:tracePt t="83496" x="4910138" y="4402138"/>
          <p14:tracePt t="83504" x="4854575" y="4402138"/>
          <p14:tracePt t="83512" x="4811713" y="4402138"/>
          <p14:tracePt t="83520" x="4783138" y="4402138"/>
          <p14:tracePt t="83528" x="4741863" y="4402138"/>
          <p14:tracePt t="83536" x="4713288" y="4402138"/>
          <p14:tracePt t="83544" x="4656138" y="4402138"/>
          <p14:tracePt t="83552" x="4600575" y="4402138"/>
          <p14:tracePt t="83560" x="4586288" y="4402138"/>
          <p14:tracePt t="83568" x="4529138" y="4402138"/>
          <p14:tracePt t="83576" x="4514850" y="4402138"/>
          <p14:tracePt t="83584" x="4487863" y="4402138"/>
          <p14:tracePt t="83592" x="4459288" y="4402138"/>
          <p14:tracePt t="83608" x="4430713" y="4402138"/>
          <p14:tracePt t="83632" x="4416425" y="4402138"/>
          <p14:tracePt t="83664" x="4387850" y="4402138"/>
          <p14:tracePt t="83704" x="4375150" y="4402138"/>
          <p14:tracePt t="83728" x="4375150" y="4387850"/>
          <p14:tracePt t="83824" x="4360863" y="4387850"/>
          <p14:tracePt t="83856" x="4346575" y="4387850"/>
          <p14:tracePt t="83872" x="4332288" y="4387850"/>
          <p14:tracePt t="83880" x="4318000" y="4387850"/>
          <p14:tracePt t="83920" x="4318000" y="4375150"/>
          <p14:tracePt t="83952" x="4303713" y="4360863"/>
          <p14:tracePt t="84309" x="4430713" y="4375150"/>
          <p14:tracePt t="84320" x="4445000" y="4375150"/>
          <p14:tracePt t="84328" x="4487863" y="4375150"/>
          <p14:tracePt t="84336" x="4502150" y="4387850"/>
          <p14:tracePt t="84344" x="4514850" y="4402138"/>
          <p14:tracePt t="84352" x="4529138" y="4402138"/>
          <p14:tracePt t="84360" x="4543425" y="4402138"/>
          <p14:tracePt t="84368" x="4572000" y="4402138"/>
          <p14:tracePt t="84616" x="4557713" y="4402138"/>
          <p14:tracePt t="84707" x="4572000" y="4402138"/>
          <p14:tracePt t="84715" x="4600575" y="4402138"/>
          <p14:tracePt t="84722" x="4614863" y="4402138"/>
          <p14:tracePt t="84730" x="4656138" y="4402138"/>
          <p14:tracePt t="84739" x="4699000" y="4402138"/>
          <p14:tracePt t="84747" x="4741863" y="4402138"/>
          <p14:tracePt t="84754" x="4768850" y="4430713"/>
          <p14:tracePt t="84761" x="4797425" y="4459288"/>
          <p14:tracePt t="84769" x="4811713" y="4487863"/>
          <p14:tracePt t="84777" x="4840288" y="4502150"/>
          <p14:tracePt t="84784" x="4840288" y="4529138"/>
          <p14:tracePt t="84792" x="4840288" y="4572000"/>
          <p14:tracePt t="84801" x="4840288" y="4586288"/>
          <p14:tracePt t="84808" x="4840288" y="4614863"/>
          <p14:tracePt t="84825" x="4840288" y="4656138"/>
          <p14:tracePt t="84841" x="4826000" y="4670425"/>
          <p14:tracePt t="84848" x="4811713" y="4684713"/>
          <p14:tracePt t="84856" x="4783138" y="4699000"/>
          <p14:tracePt t="84865" x="4741863" y="4713288"/>
          <p14:tracePt t="84873" x="4727575" y="4713288"/>
          <p14:tracePt t="84881" x="4699000" y="4741863"/>
          <p14:tracePt t="84888" x="4656138" y="4741863"/>
          <p14:tracePt t="84896" x="4614863" y="4741863"/>
          <p14:tracePt t="84905" x="4543425" y="4756150"/>
          <p14:tracePt t="84912" x="4445000" y="4756150"/>
          <p14:tracePt t="84921" x="4387850" y="4756150"/>
          <p14:tracePt t="84928" x="4332288" y="4756150"/>
          <p14:tracePt t="84936" x="4289425" y="4756150"/>
          <p14:tracePt t="84944" x="4205288" y="4756150"/>
          <p14:tracePt t="84952" x="4133850" y="4741863"/>
          <p14:tracePt t="84961" x="4106863" y="4727575"/>
          <p14:tracePt t="84969" x="4064000" y="4713288"/>
          <p14:tracePt t="84977" x="4006850" y="4699000"/>
          <p14:tracePt t="84984" x="3994150" y="4684713"/>
          <p14:tracePt t="84992" x="3965575" y="4670425"/>
          <p14:tracePt t="85001" x="3908425" y="4656138"/>
          <p14:tracePt t="85009" x="3894138" y="4629150"/>
          <p14:tracePt t="85018" x="3867150" y="4629150"/>
          <p14:tracePt t="85025" x="3824288" y="4614863"/>
          <p14:tracePt t="85033" x="3795713" y="4600575"/>
          <p14:tracePt t="85049" x="3767138" y="4586288"/>
          <p14:tracePt t="85057" x="3752850" y="4586288"/>
          <p14:tracePt t="85065" x="3752850" y="4572000"/>
          <p14:tracePt t="85080" x="3725863" y="4557713"/>
          <p14:tracePt t="85105" x="3725863" y="4529138"/>
          <p14:tracePt t="85121" x="3711575" y="4529138"/>
          <p14:tracePt t="85137" x="3697288" y="4514850"/>
          <p14:tracePt t="85161" x="3697288" y="4502150"/>
          <p14:tracePt t="85209" x="3697288" y="4473575"/>
          <p14:tracePt t="85225" x="3697288" y="4459288"/>
          <p14:tracePt t="85233" x="3711575" y="4459288"/>
          <p14:tracePt t="85249" x="3711575" y="4445000"/>
          <p14:tracePt t="85266" x="3725863" y="4445000"/>
          <p14:tracePt t="85281" x="3740150" y="4430713"/>
          <p14:tracePt t="85289" x="3752850" y="4416425"/>
          <p14:tracePt t="85297" x="3795713" y="4375150"/>
          <p14:tracePt t="85305" x="3852863" y="4332288"/>
          <p14:tracePt t="85313" x="3908425" y="4289425"/>
          <p14:tracePt t="85321" x="3994150" y="4260850"/>
          <p14:tracePt t="85329" x="4035425" y="4219575"/>
          <p14:tracePt t="85337" x="4121150" y="4205288"/>
          <p14:tracePt t="85345" x="4219575" y="4162425"/>
          <p14:tracePt t="85353" x="4303713" y="4106863"/>
          <p14:tracePt t="85361" x="4402138" y="4049713"/>
          <p14:tracePt t="85369" x="4502150" y="4021138"/>
          <p14:tracePt t="85377" x="4600575" y="3994150"/>
          <p14:tracePt t="85385" x="4670425" y="3979863"/>
          <p14:tracePt t="85393" x="4741863" y="3979863"/>
          <p14:tracePt t="85401" x="4854575" y="3979863"/>
          <p14:tracePt t="85409" x="4953000" y="3979863"/>
          <p14:tracePt t="85418" x="5022850" y="3979863"/>
          <p14:tracePt t="85426" x="5164138" y="3979863"/>
          <p14:tracePt t="85434" x="5264150" y="3994150"/>
          <p14:tracePt t="85442" x="5376863" y="4078288"/>
          <p14:tracePt t="85450" x="5475288" y="4106863"/>
          <p14:tracePt t="85458" x="5545138" y="4176713"/>
          <p14:tracePt t="85465" x="5616575" y="4219575"/>
          <p14:tracePt t="85473" x="5645150" y="4260850"/>
          <p14:tracePt t="85481" x="5657850" y="4318000"/>
          <p14:tracePt t="85489" x="5672138" y="4402138"/>
          <p14:tracePt t="85497" x="5672138" y="4445000"/>
          <p14:tracePt t="85505" x="5672138" y="4487863"/>
          <p14:tracePt t="85513" x="5672138" y="4543425"/>
          <p14:tracePt t="85522" x="5672138" y="4557713"/>
          <p14:tracePt t="85529" x="5657850" y="4586288"/>
          <p14:tracePt t="85537" x="5630863" y="4614863"/>
          <p14:tracePt t="85545" x="5573713" y="4629150"/>
          <p14:tracePt t="85553" x="5530850" y="4670425"/>
          <p14:tracePt t="85561" x="5446713" y="4670425"/>
          <p14:tracePt t="85569" x="5376863" y="4684713"/>
          <p14:tracePt t="85577" x="5305425" y="4684713"/>
          <p14:tracePt t="85585" x="5249863" y="4684713"/>
          <p14:tracePt t="85593" x="5192713" y="4684713"/>
          <p14:tracePt t="85601" x="5137150" y="4684713"/>
          <p14:tracePt t="85609" x="5037138" y="4684713"/>
          <p14:tracePt t="85617" x="5022850" y="4684713"/>
          <p14:tracePt t="85625" x="4995863" y="4670425"/>
          <p14:tracePt t="85633" x="4953000" y="4656138"/>
          <p14:tracePt t="85642" x="4924425" y="4656138"/>
          <p14:tracePt t="85649" x="4883150" y="4629150"/>
          <p14:tracePt t="85657" x="4868863" y="4614863"/>
          <p14:tracePt t="85665" x="4840288" y="4600575"/>
          <p14:tracePt t="85681" x="4826000" y="4586288"/>
          <p14:tracePt t="86313" x="4826000" y="4572000"/>
          <p14:tracePt t="86337" x="4854575" y="4572000"/>
          <p14:tracePt t="86346" x="4868863" y="4572000"/>
          <p14:tracePt t="86353" x="4883150" y="4572000"/>
          <p14:tracePt t="86361" x="4895850" y="4586288"/>
          <p14:tracePt t="86369" x="4910138" y="4600575"/>
          <p14:tracePt t="86377" x="4953000" y="4614863"/>
          <p14:tracePt t="86385" x="4953000" y="4629150"/>
          <p14:tracePt t="86393" x="4967288" y="4656138"/>
          <p14:tracePt t="86402" x="4995863" y="4684713"/>
          <p14:tracePt t="86410" x="4995863" y="4699000"/>
          <p14:tracePt t="86417" x="4995863" y="4713288"/>
          <p14:tracePt t="86433" x="5022850" y="4741863"/>
          <p14:tracePt t="86449" x="5051425" y="4756150"/>
          <p14:tracePt t="86466" x="5051425" y="4768850"/>
          <p14:tracePt t="86481" x="5065713" y="4783138"/>
          <p14:tracePt t="86530" x="5108575" y="4783138"/>
          <p14:tracePt t="86538" x="5122863" y="4783138"/>
          <p14:tracePt t="86546" x="5164138" y="4783138"/>
          <p14:tracePt t="86553" x="5207000" y="4783138"/>
          <p14:tracePt t="86561" x="5235575" y="4783138"/>
          <p14:tracePt t="86569" x="5276850" y="4783138"/>
          <p14:tracePt t="86577" x="5305425" y="4768850"/>
          <p14:tracePt t="86585" x="5334000" y="4768850"/>
          <p14:tracePt t="86602" x="5348288" y="4768850"/>
          <p14:tracePt t="86609" x="5348288" y="4756150"/>
          <p14:tracePt t="87482" x="5362575" y="4756150"/>
          <p14:tracePt t="87490" x="5334000" y="4756150"/>
          <p14:tracePt t="87498" x="5291138" y="4756150"/>
          <p14:tracePt t="87507" x="5235575" y="4756150"/>
          <p14:tracePt t="87515" x="5122863" y="4756150"/>
          <p14:tracePt t="87522" x="5010150" y="4756150"/>
          <p14:tracePt t="87530" x="4910138" y="4756150"/>
          <p14:tracePt t="87538" x="4826000" y="4756150"/>
          <p14:tracePt t="87546" x="4756150" y="4756150"/>
          <p14:tracePt t="87554" x="4713288" y="4756150"/>
          <p14:tracePt t="87563" x="4684713" y="4756150"/>
          <p14:tracePt t="87658" x="4670425" y="4756150"/>
          <p14:tracePt t="87778" x="4670425" y="4768850"/>
          <p14:tracePt t="87802" x="4684713" y="4768850"/>
          <p14:tracePt t="87811" x="4713288" y="4768850"/>
          <p14:tracePt t="87820" x="4727575" y="4768850"/>
          <p14:tracePt t="87827" x="4741863" y="4768850"/>
          <p14:tracePt t="87842" x="4768850" y="4768850"/>
          <p14:tracePt t="87859" x="4797425" y="4768850"/>
          <p14:tracePt t="87867" x="4811713" y="4768850"/>
          <p14:tracePt t="87899" x="4826000" y="4768850"/>
          <p14:tracePt t="87915" x="4840288" y="4768850"/>
          <p14:tracePt t="87922" x="4868863" y="4768850"/>
          <p14:tracePt t="87938" x="4895850" y="4768850"/>
          <p14:tracePt t="88027" x="4883150" y="4783138"/>
          <p14:tracePt t="88035" x="4868863" y="4783138"/>
          <p14:tracePt t="88042" x="4854575" y="4783138"/>
          <p14:tracePt t="88050" x="4826000" y="4797425"/>
          <p14:tracePt t="88058" x="4811713" y="4811713"/>
          <p14:tracePt t="88066" x="4768850" y="4811713"/>
          <p14:tracePt t="88075" x="4741863" y="4811713"/>
          <p14:tracePt t="88083" x="4727575" y="4811713"/>
          <p14:tracePt t="88091" x="4670425" y="4811713"/>
          <p14:tracePt t="88098" x="4641850" y="4811713"/>
          <p14:tracePt t="88106" x="4600575" y="4797425"/>
          <p14:tracePt t="88122" x="4572000" y="4797425"/>
          <p14:tracePt t="88130" x="4557713" y="4797425"/>
          <p14:tracePt t="88139" x="4543425" y="4797425"/>
          <p14:tracePt t="88154" x="4514850" y="4797425"/>
          <p14:tracePt t="88187" x="4502150" y="4797425"/>
          <p14:tracePt t="88211" x="4487863" y="4783138"/>
          <p14:tracePt t="88227" x="4473575" y="4783138"/>
          <p14:tracePt t="88242" x="4473575" y="4768850"/>
          <p14:tracePt t="88267" x="4473575" y="4756150"/>
          <p14:tracePt t="88307" x="4473575" y="4741863"/>
          <p14:tracePt t="88314" x="4473575" y="4713288"/>
          <p14:tracePt t="88323" x="4529138" y="4684713"/>
          <p14:tracePt t="88330" x="4557713" y="4670425"/>
          <p14:tracePt t="88338" x="4600575" y="4641850"/>
          <p14:tracePt t="88347" x="4641850" y="4641850"/>
          <p14:tracePt t="88355" x="4699000" y="4629150"/>
          <p14:tracePt t="88363" x="4797425" y="4614863"/>
          <p14:tracePt t="88371" x="4826000" y="4600575"/>
          <p14:tracePt t="88378" x="4895850" y="4586288"/>
          <p14:tracePt t="88386" x="4924425" y="4586288"/>
          <p14:tracePt t="88394" x="4967288" y="4572000"/>
          <p14:tracePt t="88403" x="4981575" y="4572000"/>
          <p14:tracePt t="88411" x="4995863" y="4572000"/>
          <p14:tracePt t="88419" x="5022850" y="4572000"/>
          <p14:tracePt t="88427" x="5065713" y="4572000"/>
          <p14:tracePt t="88434" x="5080000" y="4586288"/>
          <p14:tracePt t="88442" x="5094288" y="4586288"/>
          <p14:tracePt t="88450" x="5122863" y="4600575"/>
          <p14:tracePt t="88458" x="5149850" y="4614863"/>
          <p14:tracePt t="88475" x="5164138" y="4614863"/>
          <p14:tracePt t="88547" x="5178425" y="4629150"/>
          <p14:tracePt t="88571" x="5178425" y="4641850"/>
          <p14:tracePt t="88587" x="5178425" y="4670425"/>
          <p14:tracePt t="88595" x="5164138" y="4684713"/>
          <p14:tracePt t="88602" x="5122863" y="4699000"/>
          <p14:tracePt t="88610" x="5094288" y="4699000"/>
          <p14:tracePt t="88618" x="5051425" y="4699000"/>
          <p14:tracePt t="88626" x="5010150" y="4713288"/>
          <p14:tracePt t="88635" x="4981575" y="4713288"/>
          <p14:tracePt t="88643" x="4924425" y="4713288"/>
          <p14:tracePt t="88651" x="4895850" y="4713288"/>
          <p14:tracePt t="88659" x="4883150" y="4713288"/>
          <p14:tracePt t="88666" x="4868863" y="4713288"/>
          <p14:tracePt t="88674" x="4854575" y="4713288"/>
          <p14:tracePt t="88682" x="4840288" y="4713288"/>
          <p14:tracePt t="88699" x="4826000" y="4713288"/>
          <p14:tracePt t="88707" x="4811713" y="4713288"/>
          <p14:tracePt t="88730" x="4797425" y="4713288"/>
          <p14:tracePt t="89011" x="4797425" y="4699000"/>
          <p14:tracePt t="89018" x="4768850" y="4699000"/>
          <p14:tracePt t="89026" x="4741863" y="4656138"/>
          <p14:tracePt t="89034" x="4727575" y="4656138"/>
          <p14:tracePt t="89043" x="4670425" y="4656138"/>
          <p14:tracePt t="89051" x="4629150" y="4641850"/>
          <p14:tracePt t="89059" x="4543425" y="4629150"/>
          <p14:tracePt t="89068" x="4487863" y="4614863"/>
          <p14:tracePt t="89076" x="4402138" y="4600575"/>
          <p14:tracePt t="89082" x="4332288" y="4600575"/>
          <p14:tracePt t="89090" x="4260850" y="4600575"/>
          <p14:tracePt t="89098" x="4191000" y="4557713"/>
          <p14:tracePt t="89107" x="4106863" y="4557713"/>
          <p14:tracePt t="89115" x="4035425" y="4557713"/>
          <p14:tracePt t="89123" x="3979863" y="4557713"/>
          <p14:tracePt t="89131" x="3937000" y="4543425"/>
          <p14:tracePt t="89139" x="3894138" y="4543425"/>
          <p14:tracePt t="89146" x="3852863" y="4543425"/>
          <p14:tracePt t="89154" x="3838575" y="4543425"/>
          <p14:tracePt t="89163" x="3810000" y="4543425"/>
          <p14:tracePt t="89171" x="3781425" y="4543425"/>
          <p14:tracePt t="89187" x="3752850" y="4529138"/>
          <p14:tracePt t="89202" x="3725863" y="4529138"/>
          <p14:tracePt t="89210" x="3711575" y="4529138"/>
          <p14:tracePt t="89219" x="3697288" y="4529138"/>
          <p14:tracePt t="89235" x="3668713" y="4514850"/>
          <p14:tracePt t="89243" x="3640138" y="4514850"/>
          <p14:tracePt t="89251" x="3625850" y="4514850"/>
          <p14:tracePt t="89363" x="3654425" y="4514850"/>
          <p14:tracePt t="89371" x="3697288" y="4529138"/>
          <p14:tracePt t="89379" x="3752850" y="4543425"/>
          <p14:tracePt t="89387" x="3781425" y="4557713"/>
          <p14:tracePt t="89403" x="3810000" y="4572000"/>
          <p14:tracePt t="89410" x="3838575" y="4572000"/>
          <p14:tracePt t="89418" x="3852863" y="4586288"/>
          <p14:tracePt t="89435" x="3879850" y="4600575"/>
          <p14:tracePt t="89443" x="3908425" y="4614863"/>
          <p14:tracePt t="89451" x="3922713" y="4629150"/>
          <p14:tracePt t="89459" x="3937000" y="4641850"/>
          <p14:tracePt t="89466" x="3951288" y="4641850"/>
          <p14:tracePt t="89474" x="3994150" y="4656138"/>
          <p14:tracePt t="89483" x="4021138" y="4656138"/>
          <p14:tracePt t="89491" x="4049713" y="4656138"/>
          <p14:tracePt t="89499" x="4092575" y="4670425"/>
          <p14:tracePt t="89507" x="4148138" y="4670425"/>
          <p14:tracePt t="89515" x="4191000" y="4670425"/>
          <p14:tracePt t="89523" x="4233863" y="4670425"/>
          <p14:tracePt t="89530" x="4289425" y="4670425"/>
          <p14:tracePt t="89538" x="4332288" y="4670425"/>
          <p14:tracePt t="89547" x="4375150" y="4670425"/>
          <p14:tracePt t="89555" x="4416425" y="4670425"/>
          <p14:tracePt t="89564" x="4445000" y="4670425"/>
          <p14:tracePt t="89572" x="4473575" y="4670425"/>
          <p14:tracePt t="89868" x="4459288" y="4670425"/>
          <p14:tracePt t="90685" x="4445000" y="4670425"/>
          <p14:tracePt t="91060" x="4473575" y="4641850"/>
          <p14:tracePt t="91068" x="4514850" y="4614863"/>
          <p14:tracePt t="91076" x="4586288" y="4572000"/>
          <p14:tracePt t="91084" x="4670425" y="4514850"/>
          <p14:tracePt t="91092" x="4797425" y="4402138"/>
          <p14:tracePt t="91100" x="4938713" y="4332288"/>
          <p14:tracePt t="91109" x="5065713" y="4260850"/>
          <p14:tracePt t="91116" x="5207000" y="4205288"/>
          <p14:tracePt t="91124" x="5348288" y="4133850"/>
          <p14:tracePt t="91132" x="5446713" y="4133850"/>
          <p14:tracePt t="91140" x="5545138" y="4106863"/>
          <p14:tracePt t="91148" x="5616575" y="4106863"/>
          <p14:tracePt t="91156" x="5700713" y="4106863"/>
          <p14:tracePt t="91164" x="5772150" y="4106863"/>
          <p14:tracePt t="91172" x="5856288" y="4106863"/>
          <p14:tracePt t="91180" x="5940425" y="4106863"/>
          <p14:tracePt t="91188" x="6053138" y="4148138"/>
          <p14:tracePt t="91196" x="6153150" y="4176713"/>
          <p14:tracePt t="91204" x="6223000" y="4205288"/>
          <p14:tracePt t="91212" x="6321425" y="4219575"/>
          <p14:tracePt t="91219" x="6407150" y="4233863"/>
          <p14:tracePt t="91228" x="6434138" y="4233863"/>
          <p14:tracePt t="91236" x="6505575" y="4248150"/>
          <p14:tracePt t="91244" x="6519863" y="4248150"/>
          <p14:tracePt t="91252" x="6534150" y="4248150"/>
          <p14:tracePt t="91356" x="6477000" y="4260850"/>
          <p14:tracePt t="91364" x="6378575" y="4275138"/>
          <p14:tracePt t="91372" x="6292850" y="4275138"/>
          <p14:tracePt t="91380" x="6165850" y="4289425"/>
          <p14:tracePt t="91388" x="6011863" y="4318000"/>
          <p14:tracePt t="91396" x="5827713" y="4332288"/>
          <p14:tracePt t="91405" x="5686425" y="4375150"/>
          <p14:tracePt t="91412" x="5530850" y="4387850"/>
          <p14:tracePt t="91420" x="5446713" y="4402138"/>
          <p14:tracePt t="91428" x="5362575" y="4416425"/>
          <p14:tracePt t="91436" x="5276850" y="4416425"/>
          <p14:tracePt t="91444" x="5235575" y="4416425"/>
          <p14:tracePt t="91452" x="5149850" y="4416425"/>
          <p14:tracePt t="91460" x="5094288" y="4416425"/>
          <p14:tracePt t="91468" x="5010150" y="4445000"/>
          <p14:tracePt t="91476" x="4938713" y="4445000"/>
          <p14:tracePt t="91484" x="4840288" y="4473575"/>
          <p14:tracePt t="91492" x="4797425" y="4473575"/>
          <p14:tracePt t="91500" x="4727575" y="4473575"/>
          <p14:tracePt t="91508" x="4684713" y="4473575"/>
          <p14:tracePt t="91516" x="4614863" y="4473575"/>
          <p14:tracePt t="91524" x="4586288" y="4473575"/>
          <p14:tracePt t="91532" x="4557713" y="4473575"/>
          <p14:tracePt t="91540" x="4529138" y="4473575"/>
          <p14:tracePt t="91564" x="4514850" y="4473575"/>
          <p14:tracePt t="91652" x="4529138" y="4473575"/>
          <p14:tracePt t="91660" x="4600575" y="4473575"/>
          <p14:tracePt t="91668" x="4656138" y="4473575"/>
          <p14:tracePt t="91676" x="4713288" y="4473575"/>
          <p14:tracePt t="91684" x="4826000" y="4473575"/>
          <p14:tracePt t="91692" x="4938713" y="4473575"/>
          <p14:tracePt t="91700" x="5094288" y="4473575"/>
          <p14:tracePt t="91708" x="5249863" y="4473575"/>
          <p14:tracePt t="91716" x="5391150" y="4473575"/>
          <p14:tracePt t="91724" x="5545138" y="4473575"/>
          <p14:tracePt t="91732" x="5715000" y="4473575"/>
          <p14:tracePt t="91740" x="5856288" y="4473575"/>
          <p14:tracePt t="91748" x="5969000" y="4473575"/>
          <p14:tracePt t="91756" x="6067425" y="4473575"/>
          <p14:tracePt t="91764" x="6165850" y="4473575"/>
          <p14:tracePt t="91772" x="6237288" y="4473575"/>
          <p14:tracePt t="91780" x="6265863" y="4473575"/>
          <p14:tracePt t="91788" x="6280150" y="4473575"/>
          <p14:tracePt t="91892" x="6265863" y="4473575"/>
          <p14:tracePt t="91900" x="6180138" y="4473575"/>
          <p14:tracePt t="91908" x="6081713" y="4473575"/>
          <p14:tracePt t="91916" x="5969000" y="4473575"/>
          <p14:tracePt t="91924" x="5813425" y="4473575"/>
          <p14:tracePt t="91932" x="5686425" y="4473575"/>
          <p14:tracePt t="91941" x="5530850" y="4473575"/>
          <p14:tracePt t="91948" x="5376863" y="4445000"/>
          <p14:tracePt t="91956" x="5264150" y="4445000"/>
          <p14:tracePt t="91964" x="5149850" y="4430713"/>
          <p14:tracePt t="91972" x="5051425" y="4416425"/>
          <p14:tracePt t="91980" x="4953000" y="4416425"/>
          <p14:tracePt t="91988" x="4910138" y="4402138"/>
          <p14:tracePt t="91996" x="4883150" y="4402138"/>
          <p14:tracePt t="92004" x="4868863" y="4402138"/>
          <p14:tracePt t="92012" x="4854575" y="4402138"/>
          <p14:tracePt t="92020" x="4840288" y="4402138"/>
          <p14:tracePt t="92141" x="4910138" y="4402138"/>
          <p14:tracePt t="92148" x="4995863" y="4387850"/>
          <p14:tracePt t="92157" x="5108575" y="4375150"/>
          <p14:tracePt t="92164" x="5207000" y="4375150"/>
          <p14:tracePt t="92172" x="5334000" y="4360863"/>
          <p14:tracePt t="92181" x="5489575" y="4360863"/>
          <p14:tracePt t="92189" x="5672138" y="4360863"/>
          <p14:tracePt t="92196" x="5884863" y="4360863"/>
          <p14:tracePt t="92205" x="6053138" y="4332288"/>
          <p14:tracePt t="92212" x="6223000" y="4318000"/>
          <p14:tracePt t="92221" x="6378575" y="4303713"/>
          <p14:tracePt t="92228" x="6477000" y="4289425"/>
          <p14:tracePt t="92237" x="6505575" y="4289425"/>
          <p14:tracePt t="92317" x="6491288" y="4289425"/>
          <p14:tracePt t="92325" x="6434138" y="4289425"/>
          <p14:tracePt t="92332" x="6392863" y="4289425"/>
          <p14:tracePt t="92340" x="6364288" y="4289425"/>
          <p14:tracePt t="92348" x="6307138" y="4289425"/>
          <p14:tracePt t="92357" x="6223000" y="4289425"/>
          <p14:tracePt t="92365" x="6194425" y="4289425"/>
          <p14:tracePt t="92373" x="6110288" y="4289425"/>
          <p14:tracePt t="92381" x="6026150" y="4289425"/>
          <p14:tracePt t="92389" x="5969000" y="4289425"/>
          <p14:tracePt t="92397" x="5899150" y="4289425"/>
          <p14:tracePt t="92405" x="5842000" y="4289425"/>
          <p14:tracePt t="92413" x="5784850" y="4289425"/>
          <p14:tracePt t="92421" x="5700713" y="4289425"/>
          <p14:tracePt t="92429" x="5645150" y="4289425"/>
          <p14:tracePt t="92437" x="5602288" y="4289425"/>
          <p14:tracePt t="92445" x="5588000" y="4289425"/>
          <p14:tracePt t="92452" x="5559425" y="4289425"/>
          <p14:tracePt t="92461" x="5530850" y="4289425"/>
          <p14:tracePt t="92781" x="5545138" y="4289425"/>
          <p14:tracePt t="92797" x="5559425" y="4289425"/>
          <p14:tracePt t="92853" x="5573713" y="4289425"/>
          <p14:tracePt t="92861" x="5588000" y="4289425"/>
          <p14:tracePt t="93037" x="5602288" y="4289425"/>
          <p14:tracePt t="93045" x="5616575" y="4289425"/>
          <p14:tracePt t="93053" x="5630863" y="4289425"/>
          <p14:tracePt t="93061" x="5657850" y="4289425"/>
          <p14:tracePt t="93069" x="5715000" y="4289425"/>
          <p14:tracePt t="93077" x="5757863" y="4289425"/>
          <p14:tracePt t="93085" x="5784850" y="4289425"/>
          <p14:tracePt t="93093" x="5827713" y="4289425"/>
          <p14:tracePt t="93101" x="5870575" y="4289425"/>
          <p14:tracePt t="93109" x="5899150" y="4289425"/>
          <p14:tracePt t="93117" x="5911850" y="4289425"/>
          <p14:tracePt t="93125" x="5940425" y="4289425"/>
          <p14:tracePt t="93181" x="5954713" y="4289425"/>
          <p14:tracePt t="93197" x="5954713" y="4303713"/>
          <p14:tracePt t="93205" x="5911850" y="4318000"/>
          <p14:tracePt t="93213" x="5884863" y="4332288"/>
          <p14:tracePt t="93221" x="5842000" y="4346575"/>
          <p14:tracePt t="93229" x="5799138" y="4360863"/>
          <p14:tracePt t="93237" x="5743575" y="4360863"/>
          <p14:tracePt t="93245" x="5700713" y="4375150"/>
          <p14:tracePt t="93253" x="5645150" y="4375150"/>
          <p14:tracePt t="93261" x="5616575" y="4375150"/>
          <p14:tracePt t="93269" x="5573713" y="4375150"/>
          <p14:tracePt t="93277" x="5559425" y="4375150"/>
          <p14:tracePt t="93293" x="5545138" y="4375150"/>
          <p14:tracePt t="93301" x="5530850" y="4375150"/>
          <p14:tracePt t="93309" x="5518150" y="4375150"/>
          <p14:tracePt t="93325" x="5503863" y="4375150"/>
          <p14:tracePt t="93333" x="5489575" y="4375150"/>
          <p14:tracePt t="93341" x="5475288" y="4375150"/>
          <p14:tracePt t="93349" x="5461000" y="4375150"/>
          <p14:tracePt t="93445" x="5489575" y="4375150"/>
          <p14:tracePt t="93453" x="5530850" y="4375150"/>
          <p14:tracePt t="93461" x="5616575" y="4375150"/>
          <p14:tracePt t="93469" x="5757863" y="4375150"/>
          <p14:tracePt t="93477" x="5842000" y="4375150"/>
          <p14:tracePt t="93485" x="5983288" y="4375150"/>
          <p14:tracePt t="93493" x="6096000" y="4375150"/>
          <p14:tracePt t="93501" x="6165850" y="4360863"/>
          <p14:tracePt t="93509" x="6265863" y="4360863"/>
          <p14:tracePt t="93517" x="6292850" y="4360863"/>
          <p14:tracePt t="93525" x="6364288" y="4360863"/>
          <p14:tracePt t="93533" x="6378575" y="4360863"/>
          <p14:tracePt t="93621" x="6321425" y="4360863"/>
          <p14:tracePt t="93629" x="6280150" y="4360863"/>
          <p14:tracePt t="93637" x="6165850" y="4360863"/>
          <p14:tracePt t="93645" x="6067425" y="4360863"/>
          <p14:tracePt t="93653" x="5911850" y="4375150"/>
          <p14:tracePt t="93662" x="5743575" y="4375150"/>
          <p14:tracePt t="93669" x="5559425" y="4387850"/>
          <p14:tracePt t="93677" x="5391150" y="4416425"/>
          <p14:tracePt t="93685" x="5235575" y="4416425"/>
          <p14:tracePt t="93693" x="5065713" y="4430713"/>
          <p14:tracePt t="93701" x="4953000" y="4430713"/>
          <p14:tracePt t="93709" x="4840288" y="4430713"/>
          <p14:tracePt t="93718" x="4811713" y="4430713"/>
          <p14:tracePt t="93725" x="4756150" y="4430713"/>
          <p14:tracePt t="93733" x="4741863" y="4430713"/>
          <p14:tracePt t="93741" x="4727575" y="4430713"/>
          <p14:tracePt t="93853" x="4768850" y="4430713"/>
          <p14:tracePt t="93861" x="4826000" y="4430713"/>
          <p14:tracePt t="93869" x="4924425" y="4430713"/>
          <p14:tracePt t="93878" x="5037138" y="4430713"/>
          <p14:tracePt t="93885" x="5207000" y="4430713"/>
          <p14:tracePt t="93893" x="5334000" y="4430713"/>
          <p14:tracePt t="93901" x="5503863" y="4430713"/>
          <p14:tracePt t="93909" x="5657850" y="4430713"/>
          <p14:tracePt t="93918" x="5827713" y="4430713"/>
          <p14:tracePt t="93925" x="5997575" y="4430713"/>
          <p14:tracePt t="93933" x="6138863" y="4430713"/>
          <p14:tracePt t="93941" x="6292850" y="4430713"/>
          <p14:tracePt t="93949" x="6419850" y="4430713"/>
          <p14:tracePt t="93957" x="6519863" y="4430713"/>
          <p14:tracePt t="93965" x="6561138" y="4430713"/>
          <p14:tracePt t="94101" x="6546850" y="4430713"/>
          <p14:tracePt t="94109" x="6534150" y="4430713"/>
          <p14:tracePt t="94117" x="6519863" y="4430713"/>
          <p14:tracePt t="94125" x="6491288" y="4430713"/>
          <p14:tracePt t="94141" x="6477000" y="4430713"/>
          <p14:tracePt t="94149" x="6462713" y="4430713"/>
          <p14:tracePt t="94157" x="6462713" y="4445000"/>
          <p14:tracePt t="94261" x="6434138" y="4445000"/>
          <p14:tracePt t="94269" x="6419850" y="4445000"/>
          <p14:tracePt t="94293" x="6419850" y="4459288"/>
          <p14:tracePt t="94341" x="6407150" y="4473575"/>
          <p14:tracePt t="94373" x="6392863" y="4487863"/>
          <p14:tracePt t="94413" x="6392863" y="4514850"/>
          <p14:tracePt t="94469" x="6364288" y="4514850"/>
          <p14:tracePt t="95383" x="6364288" y="4529138"/>
          <p14:tracePt t="95422" x="6364288" y="4557713"/>
          <p14:tracePt t="95446" x="6364288" y="4572000"/>
          <p14:tracePt t="95470" x="6364288" y="4586288"/>
          <p14:tracePt t="95478" x="6364288" y="4600575"/>
          <p14:tracePt t="95502" x="6364288" y="4614863"/>
          <p14:tracePt t="95518" x="6364288" y="4629150"/>
          <p14:tracePt t="95543" x="6364288" y="4656138"/>
          <p14:tracePt t="95558" x="6364288" y="4684713"/>
          <p14:tracePt t="95583" x="6364288" y="4699000"/>
          <p14:tracePt t="95598" x="6364288" y="4713288"/>
          <p14:tracePt t="95614" x="6364288" y="4741863"/>
          <p14:tracePt t="95622" x="6364288" y="4756150"/>
          <p14:tracePt t="95639" x="6350000" y="4768850"/>
          <p14:tracePt t="95646" x="6335713" y="4811713"/>
          <p14:tracePt t="95670" x="6335713" y="4826000"/>
          <p14:tracePt t="95687" x="6335713" y="4840288"/>
          <p14:tracePt t="95790" x="6335713" y="4854575"/>
          <p14:tracePt t="95798" x="6335713" y="4868863"/>
          <p14:tracePt t="95806" x="6335713" y="4895850"/>
          <p14:tracePt t="95823" x="6378575" y="4910138"/>
          <p14:tracePt t="95838" x="6419850" y="4910138"/>
          <p14:tracePt t="95846" x="6462713" y="4868863"/>
          <p14:tracePt t="96287" x="6462713" y="4854575"/>
          <p14:tracePt t="96302" x="6434138" y="4854575"/>
          <p14:tracePt t="96318" x="6419850" y="4840288"/>
          <p14:tracePt t="96374" x="6392863" y="4826000"/>
          <p14:tracePt t="96382" x="6392863" y="4811713"/>
          <p14:tracePt t="96407" x="6378575" y="4797425"/>
          <p14:tracePt t="96439" x="6364288" y="4797425"/>
          <p14:tracePt t="96575" x="6350000" y="4797425"/>
          <p14:tracePt t="96686" x="6350000" y="4783138"/>
          <p14:tracePt t="96782" x="6350000" y="4768850"/>
          <p14:tracePt t="96831" x="6335713" y="4768850"/>
          <p14:tracePt t="96855" x="6321425" y="4768850"/>
          <p14:tracePt t="96870" x="6307138" y="4768850"/>
          <p14:tracePt t="96879" x="6292850" y="4768850"/>
          <p14:tracePt t="96911" x="6280150" y="4768850"/>
          <p14:tracePt t="96927" x="6237288" y="4756150"/>
          <p14:tracePt t="96960" x="6223000" y="4741863"/>
          <p14:tracePt t="96967" x="6194425" y="4741863"/>
          <p14:tracePt t="96975" x="6153150" y="4713288"/>
          <p14:tracePt t="96983" x="6138863" y="4713288"/>
          <p14:tracePt t="96990" x="6124575" y="4713288"/>
          <p14:tracePt t="97055" x="6096000" y="4713288"/>
          <p14:tracePt t="97063" x="6026150" y="4713288"/>
          <p14:tracePt t="97072" x="5940425" y="4713288"/>
          <p14:tracePt t="97079" x="5827713" y="4713288"/>
          <p14:tracePt t="97088" x="5757863" y="4713288"/>
          <p14:tracePt t="97095" x="5573713" y="4713288"/>
          <p14:tracePt t="97327" x="5573713" y="4741863"/>
          <p14:tracePt t="97344" x="5573713" y="4756150"/>
          <p14:tracePt t="97360" x="5573713" y="4783138"/>
          <p14:tracePt t="97367" x="5545138" y="4826000"/>
          <p14:tracePt t="97374" x="5518150" y="4868863"/>
          <p14:tracePt t="97383" x="5489575" y="4924425"/>
          <p14:tracePt t="97391" x="5418138" y="4967288"/>
          <p14:tracePt t="97400" x="5376863" y="5037138"/>
          <p14:tracePt t="97408" x="5305425" y="5080000"/>
          <p14:tracePt t="97416" x="5291138" y="5094288"/>
          <p14:tracePt t="97424" x="5276850" y="5108575"/>
          <p14:tracePt t="97432" x="5235575" y="5122863"/>
          <p14:tracePt t="97438" x="5207000" y="5122863"/>
          <p14:tracePt t="97447" x="5164138" y="5149850"/>
          <p14:tracePt t="97455" x="5080000" y="5178425"/>
          <p14:tracePt t="97464" x="4981575" y="5192713"/>
          <p14:tracePt t="97471" x="4854575" y="5192713"/>
          <p14:tracePt t="97480" x="4713288" y="5235575"/>
          <p14:tracePt t="97488" x="4543425" y="5249863"/>
          <p14:tracePt t="97495" x="4318000" y="5249863"/>
          <p14:tracePt t="97503" x="4148138" y="5249863"/>
          <p14:tracePt t="97511" x="3951288" y="5249863"/>
          <p14:tracePt t="97520" x="3740150" y="5249863"/>
          <p14:tracePt t="97528" x="3541713" y="5249863"/>
          <p14:tracePt t="97536" x="3371850" y="5249863"/>
          <p14:tracePt t="97544" x="3160713" y="5249863"/>
          <p14:tracePt t="97552" x="2978150" y="5249863"/>
          <p14:tracePt t="97559" x="2779713" y="5249863"/>
          <p14:tracePt t="97567" x="2568575" y="5249863"/>
          <p14:tracePt t="97575" x="2328863" y="5207000"/>
          <p14:tracePt t="97584" x="2089150" y="5207000"/>
          <p14:tracePt t="97592" x="1749425" y="5207000"/>
          <p14:tracePt t="97600" x="1466850" y="5207000"/>
          <p14:tracePt t="97608" x="1128713" y="5207000"/>
          <p14:tracePt t="97615" x="747713" y="5207000"/>
          <p14:tracePt t="97623" x="352425" y="52070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465" y="688769"/>
            <a:ext cx="8229600" cy="476672"/>
          </a:xfrm>
        </p:spPr>
        <p:txBody>
          <a:bodyPr>
            <a:noAutofit/>
          </a:bodyPr>
          <a:lstStyle/>
          <a:p>
            <a:r>
              <a:rPr lang="en-US" sz="2400" b="1" dirty="0"/>
              <a:t>Using Queues within an Interrupt Service </a:t>
            </a:r>
            <a:r>
              <a:rPr lang="en-US" sz="2400" b="1" dirty="0" smtClean="0"/>
              <a:t>Routine; Example 14</a:t>
            </a:r>
            <a:endParaRPr lang="en-US" sz="1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3573016"/>
            <a:ext cx="9143999" cy="32849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1379" y="1330036"/>
            <a:ext cx="9165378" cy="239881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615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919"/>
    </mc:Choice>
    <mc:Fallback>
      <p:transition spd="slow" advTm="46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9" x="3048000" y="4586288"/>
          <p14:tracePt t="197" x="3048000" y="4572000"/>
          <p14:tracePt t="213" x="3062288" y="4557713"/>
          <p14:tracePt t="221" x="3076575" y="4557713"/>
          <p14:tracePt t="228" x="3105150" y="4557713"/>
          <p14:tracePt t="237" x="3132138" y="4557713"/>
          <p14:tracePt t="245" x="3146425" y="4543425"/>
          <p14:tracePt t="253" x="3175000" y="4543425"/>
          <p14:tracePt t="262" x="3189288" y="4529138"/>
          <p14:tracePt t="277" x="3203575" y="4529138"/>
          <p14:tracePt t="285" x="3217863" y="4529138"/>
          <p14:tracePt t="566" x="3232150" y="4529138"/>
          <p14:tracePt t="575" x="3259138" y="4543425"/>
          <p14:tracePt t="582" x="3273425" y="4557713"/>
          <p14:tracePt t="597" x="3287713" y="4557713"/>
          <p14:tracePt t="782" x="3287713" y="4572000"/>
          <p14:tracePt t="790" x="3302000" y="4614863"/>
          <p14:tracePt t="797" x="3302000" y="4629150"/>
          <p14:tracePt t="813" x="3316288" y="4656138"/>
          <p14:tracePt t="821" x="3316288" y="4670425"/>
          <p14:tracePt t="830" x="3344863" y="4699000"/>
          <p14:tracePt t="837" x="3344863" y="4713288"/>
          <p14:tracePt t="845" x="3359150" y="4741863"/>
          <p14:tracePt t="861" x="3359150" y="4783138"/>
          <p14:tracePt t="957" x="3386138" y="4783138"/>
          <p14:tracePt t="965" x="3414713" y="4783138"/>
          <p14:tracePt t="973" x="3443288" y="4783138"/>
          <p14:tracePt t="981" x="3471863" y="4783138"/>
          <p14:tracePt t="989" x="3486150" y="4768850"/>
          <p14:tracePt t="997" x="3527425" y="4768850"/>
          <p14:tracePt t="1006" x="3556000" y="4741863"/>
          <p14:tracePt t="1021" x="3570288" y="4741863"/>
          <p14:tracePt t="1029" x="3584575" y="4741863"/>
          <p14:tracePt t="1037" x="3613150" y="4727575"/>
          <p14:tracePt t="1054" x="3613150" y="4713288"/>
          <p14:tracePt t="1062" x="3640138" y="4699000"/>
          <p14:tracePt t="1069" x="3640138" y="4684713"/>
          <p14:tracePt t="1077" x="3640138" y="4656138"/>
          <p14:tracePt t="1085" x="3640138" y="4641850"/>
          <p14:tracePt t="1093" x="3640138" y="4572000"/>
          <p14:tracePt t="1101" x="3640138" y="4529138"/>
          <p14:tracePt t="1109" x="3640138" y="4459288"/>
          <p14:tracePt t="1494" x="3668713" y="4459288"/>
          <p14:tracePt t="1502" x="3711575" y="4459288"/>
          <p14:tracePt t="1510" x="3740150" y="4459288"/>
          <p14:tracePt t="1518" x="3781425" y="4459288"/>
          <p14:tracePt t="1527" x="3795713" y="4459288"/>
          <p14:tracePt t="1535" x="3824288" y="4459288"/>
          <p14:tracePt t="1541" x="3852863" y="4459288"/>
          <p14:tracePt t="1549" x="3867150" y="4473575"/>
          <p14:tracePt t="1557" x="3879850" y="4487863"/>
          <p14:tracePt t="1573" x="3894138" y="4487863"/>
          <p14:tracePt t="1590" x="3908425" y="4487863"/>
          <p14:tracePt t="1622" x="3922713" y="4487863"/>
          <p14:tracePt t="1838" x="3894138" y="4473575"/>
          <p14:tracePt t="1845" x="3879850" y="4459288"/>
          <p14:tracePt t="1854" x="3867150" y="4459288"/>
          <p14:tracePt t="1862" x="3838575" y="4459288"/>
          <p14:tracePt t="1871" x="3824288" y="4416425"/>
          <p14:tracePt t="1895" x="3810000" y="4416425"/>
          <p14:tracePt t="1902" x="3781425" y="4402138"/>
          <p14:tracePt t="1910" x="3752850" y="4387850"/>
          <p14:tracePt t="1919" x="3683000" y="4387850"/>
          <p14:tracePt t="1927" x="3570288" y="4360863"/>
          <p14:tracePt t="1934" x="3414713" y="4332288"/>
          <p14:tracePt t="1942" x="3244850" y="4318000"/>
          <p14:tracePt t="1950" x="3132138" y="4318000"/>
          <p14:tracePt t="1958" x="3117850" y="4318000"/>
          <p14:tracePt t="1965" x="3117850" y="4303713"/>
          <p14:tracePt t="1974" x="3117850" y="4233863"/>
          <p14:tracePt t="1983" x="3203575" y="4092575"/>
          <p14:tracePt t="1991" x="3316288" y="3951288"/>
          <p14:tracePt t="1997" x="3359150" y="3879850"/>
          <p14:tracePt t="2005" x="3359150" y="3852863"/>
          <p14:tracePt t="2013" x="3359150" y="3810000"/>
          <p14:tracePt t="2021" x="3359150" y="3752850"/>
          <p14:tracePt t="2030" x="3359150" y="3697288"/>
          <p14:tracePt t="2039" x="3359150" y="3640138"/>
          <p14:tracePt t="2046" x="3457575" y="3498850"/>
          <p14:tracePt t="2053" x="3570288" y="3386138"/>
          <p14:tracePt t="2061" x="3654425" y="3259138"/>
          <p14:tracePt t="2069" x="3781425" y="3117850"/>
          <p14:tracePt t="2078" x="3922713" y="3033713"/>
          <p14:tracePt t="2086" x="4021138" y="2851150"/>
          <p14:tracePt t="2095" x="4021138" y="2836863"/>
          <p14:tracePt t="2367" x="4035425" y="2836863"/>
          <p14:tracePt t="2375" x="4121150" y="2878138"/>
          <p14:tracePt t="2382" x="4148138" y="2906713"/>
          <p14:tracePt t="2390" x="4162425" y="2935288"/>
          <p14:tracePt t="2447" x="4162425" y="2906713"/>
          <p14:tracePt t="2455" x="4162425" y="2822575"/>
          <p14:tracePt t="2463" x="4162425" y="2724150"/>
          <p14:tracePt t="2471" x="4162425" y="2667000"/>
          <p14:tracePt t="2479" x="4162425" y="2624138"/>
          <p14:tracePt t="2487" x="4162425" y="2582863"/>
          <p14:tracePt t="2494" x="4133850" y="2497138"/>
          <p14:tracePt t="2502" x="4106863" y="2470150"/>
          <p14:tracePt t="2510" x="4078288" y="2398713"/>
          <p14:tracePt t="2518" x="4078288" y="2343150"/>
          <p14:tracePt t="2527" x="4078288" y="2300288"/>
          <p14:tracePt t="2535" x="4049713" y="2257425"/>
          <p14:tracePt t="2543" x="4049713" y="2228850"/>
          <p14:tracePt t="2550" x="4035425" y="2201863"/>
          <p14:tracePt t="2558" x="4006850" y="2159000"/>
          <p14:tracePt t="2566" x="3994150" y="2144713"/>
          <p14:tracePt t="2574" x="3979863" y="2116138"/>
          <p14:tracePt t="2583" x="3951288" y="2060575"/>
          <p14:tracePt t="2591" x="3951288" y="2046288"/>
          <p14:tracePt t="2599" x="3908425" y="2003425"/>
          <p14:tracePt t="2607" x="3894138" y="1962150"/>
          <p14:tracePt t="2614" x="3867150" y="1933575"/>
          <p14:tracePt t="2622" x="3838575" y="1905000"/>
          <p14:tracePt t="2630" x="3810000" y="1890713"/>
          <p14:tracePt t="2638" x="3795713" y="1876425"/>
          <p14:tracePt t="2647" x="3781425" y="1835150"/>
          <p14:tracePt t="2655" x="3767138" y="1820863"/>
          <p14:tracePt t="2663" x="3740150" y="1792288"/>
          <p14:tracePt t="2670" x="3697288" y="1763713"/>
          <p14:tracePt t="2678" x="3654425" y="1749425"/>
          <p14:tracePt t="2686" x="3570288" y="1720850"/>
          <p14:tracePt t="2694" x="3486150" y="1693863"/>
          <p14:tracePt t="2703" x="3414713" y="1693863"/>
          <p14:tracePt t="2711" x="3344863" y="1693863"/>
          <p14:tracePt t="2719" x="3232150" y="1693863"/>
          <p14:tracePt t="2727" x="3105150" y="1693863"/>
          <p14:tracePt t="2734" x="2990850" y="1679575"/>
          <p14:tracePt t="2742" x="2906713" y="1679575"/>
          <p14:tracePt t="2750" x="2794000" y="1679575"/>
          <p14:tracePt t="2758" x="2681288" y="1679575"/>
          <p14:tracePt t="2767" x="2568575" y="1679575"/>
          <p14:tracePt t="2775" x="2455863" y="1679575"/>
          <p14:tracePt t="2783" x="2398713" y="1679575"/>
          <p14:tracePt t="2791" x="2328863" y="1693863"/>
          <p14:tracePt t="2798" x="2300288" y="1693863"/>
          <p14:tracePt t="2806" x="2257425" y="1693863"/>
          <p14:tracePt t="2823" x="2243138" y="1708150"/>
          <p14:tracePt t="2831" x="2228850" y="1708150"/>
          <p14:tracePt t="2854" x="2216150" y="1720850"/>
          <p14:tracePt t="2871" x="2187575" y="1749425"/>
          <p14:tracePt t="2879" x="2173288" y="1749425"/>
          <p14:tracePt t="2886" x="2144713" y="1778000"/>
          <p14:tracePt t="2894" x="2116138" y="1806575"/>
          <p14:tracePt t="2902" x="2074863" y="1847850"/>
          <p14:tracePt t="2910" x="2017713" y="1919288"/>
          <p14:tracePt t="2919" x="1974850" y="1933575"/>
          <p14:tracePt t="2928" x="1974850" y="1974850"/>
          <p14:tracePt t="2935" x="1947863" y="2003425"/>
          <p14:tracePt t="2950" x="1947863" y="2046288"/>
          <p14:tracePt t="2967" x="1947863" y="2060575"/>
          <p14:tracePt t="2975" x="1933575" y="2074863"/>
          <p14:tracePt t="3047" x="1947863" y="2074863"/>
          <p14:tracePt t="3055" x="1974850" y="2074863"/>
          <p14:tracePt t="3087" x="1989138" y="2074863"/>
          <p14:tracePt t="3103" x="2003425" y="2074863"/>
          <p14:tracePt t="3278" x="1989138" y="2074863"/>
          <p14:tracePt t="3286" x="1962150" y="2074863"/>
          <p14:tracePt t="3311" x="1947863" y="2074863"/>
          <p14:tracePt t="3319" x="1933575" y="2074863"/>
          <p14:tracePt t="3326" x="1919288" y="2074863"/>
          <p14:tracePt t="3334" x="1890713" y="2074863"/>
          <p14:tracePt t="3342" x="1862138" y="2074863"/>
          <p14:tracePt t="3359" x="1847850" y="2074863"/>
          <p14:tracePt t="3463" x="1835150" y="2074863"/>
          <p14:tracePt t="3494" x="1835150" y="2060575"/>
          <p14:tracePt t="3503" x="1835150" y="2046288"/>
          <p14:tracePt t="3511" x="1847850" y="2046288"/>
          <p14:tracePt t="3527" x="1847850" y="2032000"/>
          <p14:tracePt t="3542" x="1862138" y="2017713"/>
          <p14:tracePt t="3559" x="1876425" y="2003425"/>
          <p14:tracePt t="3695" x="1862138" y="2003425"/>
          <p14:tracePt t="3703" x="1835150" y="2003425"/>
          <p14:tracePt t="3711" x="1806575" y="2003425"/>
          <p14:tracePt t="3719" x="1792288" y="2003425"/>
          <p14:tracePt t="3726" x="1763713" y="2003425"/>
          <p14:tracePt t="3742" x="1708150" y="2003425"/>
          <p14:tracePt t="3751" x="1693863" y="2003425"/>
          <p14:tracePt t="3759" x="1679575" y="2003425"/>
          <p14:tracePt t="3767" x="1651000" y="2003425"/>
          <p14:tracePt t="3782" x="1622425" y="2003425"/>
          <p14:tracePt t="3790" x="1608138" y="2003425"/>
          <p14:tracePt t="3799" x="1593850" y="2003425"/>
          <p14:tracePt t="3807" x="1581150" y="2003425"/>
          <p14:tracePt t="3815" x="1566863" y="2003425"/>
          <p14:tracePt t="3823" x="1552575" y="1989138"/>
          <p14:tracePt t="3838" x="1538288" y="1974850"/>
          <p14:tracePt t="3846" x="1524000" y="1962150"/>
          <p14:tracePt t="3863" x="1509713" y="1933575"/>
          <p14:tracePt t="3886" x="1481138" y="1919288"/>
          <p14:tracePt t="3903" x="1481138" y="1905000"/>
          <p14:tracePt t="3919" x="1481138" y="1890713"/>
          <p14:tracePt t="3934" x="1466850" y="1876425"/>
          <p14:tracePt t="3951" x="1454150" y="1847850"/>
          <p14:tracePt t="3959" x="1439863" y="1835150"/>
          <p14:tracePt t="3967" x="1397000" y="1806575"/>
          <p14:tracePt t="4046" x="1397000" y="1792288"/>
          <p14:tracePt t="4063" x="1397000" y="1778000"/>
          <p14:tracePt t="4072" x="1397000" y="1763713"/>
          <p14:tracePt t="4087" x="1397000" y="1749425"/>
          <p14:tracePt t="4094" x="1397000" y="1720850"/>
          <p14:tracePt t="4102" x="1397000" y="1693863"/>
          <p14:tracePt t="4110" x="1397000" y="1679575"/>
          <p14:tracePt t="4119" x="1397000" y="1665288"/>
          <p14:tracePt t="4127" x="1397000" y="1636713"/>
          <p14:tracePt t="4135" x="1397000" y="1622425"/>
          <p14:tracePt t="4143" x="1397000" y="1593850"/>
          <p14:tracePt t="4151" x="1382713" y="1581150"/>
          <p14:tracePt t="4158" x="1382713" y="1552575"/>
          <p14:tracePt t="4166" x="1382713" y="1524000"/>
          <p14:tracePt t="4175" x="1382713" y="1509713"/>
          <p14:tracePt t="4183" x="1368425" y="1495425"/>
          <p14:tracePt t="4191" x="1368425" y="1466850"/>
          <p14:tracePt t="4199" x="1368425" y="1439863"/>
          <p14:tracePt t="4207" x="1368425" y="1411288"/>
          <p14:tracePt t="4222" x="1368425" y="1382713"/>
          <p14:tracePt t="4230" x="1368425" y="1368425"/>
          <p14:tracePt t="4239" x="1368425" y="1354138"/>
          <p14:tracePt t="4247" x="1397000" y="1312863"/>
          <p14:tracePt t="4255" x="1454150" y="1284288"/>
          <p14:tracePt t="4263" x="1495425" y="1241425"/>
          <p14:tracePt t="4272" x="1524000" y="1227138"/>
          <p14:tracePt t="4278" x="1581150" y="1171575"/>
          <p14:tracePt t="4286" x="1651000" y="1128713"/>
          <p14:tracePt t="4296" x="1693863" y="1114425"/>
          <p14:tracePt t="4303" x="1806575" y="1085850"/>
          <p14:tracePt t="4312" x="1933575" y="1073150"/>
          <p14:tracePt t="4320" x="2046288" y="1073150"/>
          <p14:tracePt t="4328" x="2130425" y="1058863"/>
          <p14:tracePt t="4335" x="2173288" y="1058863"/>
          <p14:tracePt t="4343" x="2216150" y="1044575"/>
          <p14:tracePt t="4350" x="2228850" y="1044575"/>
          <p14:tracePt t="4360" x="2257425" y="1044575"/>
          <p14:tracePt t="4367" x="2300288" y="1044575"/>
          <p14:tracePt t="4376" x="2328863" y="1044575"/>
          <p14:tracePt t="4383" x="2370138" y="1058863"/>
          <p14:tracePt t="4391" x="2413000" y="1073150"/>
          <p14:tracePt t="4399" x="2470150" y="1100138"/>
          <p14:tracePt t="4406" x="2470150" y="1114425"/>
          <p14:tracePt t="4415" x="2525713" y="1157288"/>
          <p14:tracePt t="4423" x="2540000" y="1185863"/>
          <p14:tracePt t="4431" x="2568575" y="1212850"/>
          <p14:tracePt t="4439" x="2568575" y="1227138"/>
          <p14:tracePt t="4447" x="2597150" y="1255713"/>
          <p14:tracePt t="4455" x="2609850" y="1270000"/>
          <p14:tracePt t="4472" x="2624138" y="1284288"/>
          <p14:tracePt t="4480" x="2624138" y="1298575"/>
          <p14:tracePt t="4511" x="2638425" y="1312863"/>
          <p14:tracePt t="4520" x="2652713" y="1327150"/>
          <p14:tracePt t="4536" x="2652713" y="1339850"/>
          <p14:tracePt t="4552" x="2667000" y="1339850"/>
          <p14:tracePt t="4560" x="2681288" y="1354138"/>
          <p14:tracePt t="4567" x="2695575" y="1354138"/>
          <p14:tracePt t="4583" x="2709863" y="1354138"/>
          <p14:tracePt t="4592" x="2736850" y="1382713"/>
          <p14:tracePt t="4598" x="2765425" y="1382713"/>
          <p14:tracePt t="4607" x="2808288" y="1397000"/>
          <p14:tracePt t="4616" x="2906713" y="1425575"/>
          <p14:tracePt t="4624" x="3005138" y="1439863"/>
          <p14:tracePt t="4632" x="3062288" y="1466850"/>
          <p14:tracePt t="4640" x="3203575" y="1538288"/>
          <p14:tracePt t="4648" x="3287713" y="1581150"/>
          <p14:tracePt t="4656" x="3443288" y="1636713"/>
          <p14:tracePt t="4663" x="3570288" y="1679575"/>
          <p14:tracePt t="4671" x="3640138" y="1708150"/>
          <p14:tracePt t="4680" x="3711575" y="1749425"/>
          <p14:tracePt t="4688" x="3781425" y="1778000"/>
          <p14:tracePt t="4695" x="3795713" y="1792288"/>
          <p14:tracePt t="4704" x="3810000" y="1806575"/>
          <p14:tracePt t="4712" x="3879850" y="1820863"/>
          <p14:tracePt t="4727" x="3894138" y="1835150"/>
          <p14:tracePt t="4751" x="3894138" y="1847850"/>
          <p14:tracePt t="4767" x="3894138" y="1862138"/>
          <p14:tracePt t="4775" x="3894138" y="1890713"/>
          <p14:tracePt t="4792" x="3894138" y="1933575"/>
          <p14:tracePt t="4808" x="3894138" y="1974850"/>
          <p14:tracePt t="4816" x="3879850" y="1989138"/>
          <p14:tracePt t="4823" x="3852863" y="2003425"/>
          <p14:tracePt t="4832" x="3824288" y="2032000"/>
          <p14:tracePt t="4840" x="3725863" y="2074863"/>
          <p14:tracePt t="4848" x="3625850" y="2101850"/>
          <p14:tracePt t="4856" x="3541713" y="2130425"/>
          <p14:tracePt t="4864" x="3400425" y="2201863"/>
          <p14:tracePt t="4872" x="3259138" y="2257425"/>
          <p14:tracePt t="4880" x="3146425" y="2286000"/>
          <p14:tracePt t="4887" x="3019425" y="2286000"/>
          <p14:tracePt t="4896" x="2906713" y="2300288"/>
          <p14:tracePt t="4904" x="2751138" y="2300288"/>
          <p14:tracePt t="4912" x="2597150" y="2300288"/>
          <p14:tracePt t="4920" x="2413000" y="2300288"/>
          <p14:tracePt t="4928" x="2300288" y="2300288"/>
          <p14:tracePt t="4936" x="2173288" y="2286000"/>
          <p14:tracePt t="4943" x="2089150" y="2257425"/>
          <p14:tracePt t="4952" x="1989138" y="2216150"/>
          <p14:tracePt t="4959" x="1905000" y="2159000"/>
          <p14:tracePt t="4968" x="1847850" y="2130425"/>
          <p14:tracePt t="4976" x="1792288" y="2089150"/>
          <p14:tracePt t="4984" x="1735138" y="2074863"/>
          <p14:tracePt t="4992" x="1693863" y="2032000"/>
          <p14:tracePt t="5000" x="1636713" y="2003425"/>
          <p14:tracePt t="5007" x="1608138" y="1974850"/>
          <p14:tracePt t="5016" x="1566863" y="1933575"/>
          <p14:tracePt t="5024" x="1495425" y="1919288"/>
          <p14:tracePt t="5032" x="1439863" y="1890713"/>
          <p14:tracePt t="5040" x="1397000" y="1862138"/>
          <p14:tracePt t="5048" x="1339850" y="1847850"/>
          <p14:tracePt t="5056" x="1298575" y="1820863"/>
          <p14:tracePt t="5063" x="1270000" y="1820863"/>
          <p14:tracePt t="5071" x="1241425" y="1806575"/>
          <p14:tracePt t="5088" x="1241425" y="1792288"/>
          <p14:tracePt t="5104" x="1227138" y="1792288"/>
          <p14:tracePt t="5120" x="1227138" y="1763713"/>
          <p14:tracePt t="5136" x="1227138" y="1749425"/>
          <p14:tracePt t="5152" x="1227138" y="1720850"/>
          <p14:tracePt t="5167" x="1227138" y="1708150"/>
          <p14:tracePt t="5200" x="1255713" y="1708150"/>
          <p14:tracePt t="5208" x="1270000" y="1679575"/>
          <p14:tracePt t="5232" x="1298575" y="1636713"/>
          <p14:tracePt t="5240" x="1312863" y="1608138"/>
          <p14:tracePt t="5247" x="1327150" y="1581150"/>
          <p14:tracePt t="5256" x="1339850" y="1581150"/>
          <p14:tracePt t="5264" x="1354138" y="1566863"/>
          <p14:tracePt t="5528" x="1327150" y="1566863"/>
          <p14:tracePt t="5536" x="1284288" y="1581150"/>
          <p14:tracePt t="5672" x="1284288" y="1566863"/>
          <p14:tracePt t="6096" x="1284288" y="1552575"/>
          <p14:tracePt t="6104" x="1339850" y="1552575"/>
          <p14:tracePt t="6112" x="1382713" y="1552575"/>
          <p14:tracePt t="6120" x="1439863" y="1566863"/>
          <p14:tracePt t="6128" x="1509713" y="1593850"/>
          <p14:tracePt t="6136" x="1593850" y="1622425"/>
          <p14:tracePt t="6144" x="1708150" y="1651000"/>
          <p14:tracePt t="6152" x="1792288" y="1665288"/>
          <p14:tracePt t="6160" x="1876425" y="1665288"/>
          <p14:tracePt t="6168" x="1962150" y="1679575"/>
          <p14:tracePt t="6176" x="2060575" y="1679575"/>
          <p14:tracePt t="6184" x="2101850" y="1693863"/>
          <p14:tracePt t="6192" x="2173288" y="1693863"/>
          <p14:tracePt t="6200" x="2216150" y="1693863"/>
          <p14:tracePt t="6209" x="2271713" y="1693863"/>
          <p14:tracePt t="6216" x="2314575" y="1693863"/>
          <p14:tracePt t="6224" x="2384425" y="1693863"/>
          <p14:tracePt t="6233" x="2427288" y="1693863"/>
          <p14:tracePt t="6248" x="2470150" y="1693863"/>
          <p14:tracePt t="6264" x="2482850" y="1693863"/>
          <p14:tracePt t="6272" x="2497138" y="1693863"/>
          <p14:tracePt t="6312" x="2511425" y="1693863"/>
          <p14:tracePt t="6328" x="2525713" y="1693863"/>
          <p14:tracePt t="6344" x="2554288" y="1693863"/>
          <p14:tracePt t="6360" x="2568575" y="1693863"/>
          <p14:tracePt t="6368" x="2582863" y="1693863"/>
          <p14:tracePt t="6377" x="2597150" y="1693863"/>
          <p14:tracePt t="6384" x="2624138" y="1693863"/>
          <p14:tracePt t="6392" x="2638425" y="1693863"/>
          <p14:tracePt t="6401" x="2652713" y="1693863"/>
          <p14:tracePt t="6409" x="2667000" y="1693863"/>
          <p14:tracePt t="6416" x="2724150" y="1679575"/>
          <p14:tracePt t="6424" x="2751138" y="1679575"/>
          <p14:tracePt t="6432" x="2779713" y="1679575"/>
          <p14:tracePt t="6440" x="2822575" y="1679575"/>
          <p14:tracePt t="6448" x="2851150" y="1679575"/>
          <p14:tracePt t="6456" x="2892425" y="1679575"/>
          <p14:tracePt t="6464" x="2921000" y="1679575"/>
          <p14:tracePt t="6472" x="2949575" y="1679575"/>
          <p14:tracePt t="6480" x="2963863" y="1679575"/>
          <p14:tracePt t="6488" x="2978150" y="1679575"/>
          <p14:tracePt t="6496" x="2990850" y="1679575"/>
          <p14:tracePt t="6504" x="3005138" y="1693863"/>
          <p14:tracePt t="6513" x="3019425" y="1693863"/>
          <p14:tracePt t="6520" x="3019425" y="1708150"/>
          <p14:tracePt t="6552" x="3019425" y="1720850"/>
          <p14:tracePt t="6568" x="3019425" y="1735138"/>
          <p14:tracePt t="6576" x="3019425" y="1749425"/>
          <p14:tracePt t="6584" x="3019425" y="1778000"/>
          <p14:tracePt t="6592" x="3019425" y="1806575"/>
          <p14:tracePt t="6601" x="3019425" y="1820863"/>
          <p14:tracePt t="6608" x="3019425" y="1847850"/>
          <p14:tracePt t="6616" x="3019425" y="1890713"/>
          <p14:tracePt t="6624" x="3019425" y="1919288"/>
          <p14:tracePt t="6632" x="3005138" y="1962150"/>
          <p14:tracePt t="6640" x="2963863" y="2003425"/>
          <p14:tracePt t="6656" x="2949575" y="2032000"/>
          <p14:tracePt t="6664" x="2935288" y="2046288"/>
          <p14:tracePt t="6680" x="2935288" y="2060575"/>
          <p14:tracePt t="6776" x="2921000" y="2060575"/>
          <p14:tracePt t="6793" x="2892425" y="2060575"/>
          <p14:tracePt t="6800" x="2878138" y="2060575"/>
          <p14:tracePt t="6817" x="2863850" y="2060575"/>
          <p14:tracePt t="6824" x="2851150" y="2060575"/>
          <p14:tracePt t="6833" x="2836863" y="2060575"/>
          <p14:tracePt t="6841" x="2822575" y="2046288"/>
          <p14:tracePt t="6849" x="2808288" y="2046288"/>
          <p14:tracePt t="6856" x="2779713" y="2032000"/>
          <p14:tracePt t="6872" x="2765425" y="2017713"/>
          <p14:tracePt t="6881" x="2751138" y="2017713"/>
          <p14:tracePt t="6889" x="2736850" y="2003425"/>
          <p14:tracePt t="6896" x="2724150" y="1989138"/>
          <p14:tracePt t="6921" x="2709863" y="1974850"/>
          <p14:tracePt t="6937" x="2695575" y="1974850"/>
          <p14:tracePt t="7064" x="2681288" y="1962150"/>
          <p14:tracePt t="7072" x="2652713" y="1962150"/>
          <p14:tracePt t="7089" x="2638425" y="1962150"/>
          <p14:tracePt t="7096" x="2624138" y="1962150"/>
          <p14:tracePt t="7193" x="2609850" y="1962150"/>
          <p14:tracePt t="7273" x="2597150" y="1962150"/>
          <p14:tracePt t="7281" x="2582863" y="1962150"/>
          <p14:tracePt t="7289" x="2568575" y="1947863"/>
          <p14:tracePt t="7449" x="2568575" y="1962150"/>
          <p14:tracePt t="7457" x="2568575" y="1974850"/>
          <p14:tracePt t="7465" x="2568575" y="1989138"/>
          <p14:tracePt t="7473" x="2568575" y="2003425"/>
          <p14:tracePt t="7481" x="2568575" y="2017713"/>
          <p14:tracePt t="7489" x="2568575" y="2032000"/>
          <p14:tracePt t="7497" x="2568575" y="2046288"/>
          <p14:tracePt t="7673" x="2568575" y="2060575"/>
          <p14:tracePt t="8050" x="2554288" y="2046288"/>
          <p14:tracePt t="8066" x="2525713" y="2032000"/>
          <p14:tracePt t="8081" x="2511425" y="2017713"/>
          <p14:tracePt t="8089" x="2497138" y="2017713"/>
          <p14:tracePt t="8371" x="2511425" y="2017713"/>
          <p14:tracePt t="8379" x="2511425" y="2032000"/>
          <p14:tracePt t="8386" x="2540000" y="2032000"/>
          <p14:tracePt t="8394" x="2540000" y="2046288"/>
          <p14:tracePt t="8402" x="2582863" y="2060575"/>
          <p14:tracePt t="8410" x="2597150" y="2060575"/>
          <p14:tracePt t="8418" x="2609850" y="2074863"/>
          <p14:tracePt t="8426" x="2624138" y="2089150"/>
          <p14:tracePt t="8434" x="2638425" y="2089150"/>
          <p14:tracePt t="8441" x="2667000" y="2101850"/>
          <p14:tracePt t="8449" x="2681288" y="2130425"/>
          <p14:tracePt t="8458" x="2709863" y="2130425"/>
          <p14:tracePt t="8473" x="2724150" y="2159000"/>
          <p14:tracePt t="8481" x="2779713" y="2187575"/>
          <p14:tracePt t="8489" x="2779713" y="2201863"/>
          <p14:tracePt t="8497" x="2779713" y="2216150"/>
          <p14:tracePt t="8505" x="2794000" y="2243138"/>
          <p14:tracePt t="8514" x="2808288" y="2271713"/>
          <p14:tracePt t="8521" x="2822575" y="2343150"/>
          <p14:tracePt t="8529" x="2822575" y="2355850"/>
          <p14:tracePt t="8537" x="2822575" y="2398713"/>
          <p14:tracePt t="8545" x="2822575" y="2441575"/>
          <p14:tracePt t="8553" x="2822575" y="2511425"/>
          <p14:tracePt t="8561" x="2822575" y="2554288"/>
          <p14:tracePt t="8569" x="2822575" y="2582863"/>
          <p14:tracePt t="8578" x="2822575" y="2624138"/>
          <p14:tracePt t="8585" x="2822575" y="2638425"/>
          <p14:tracePt t="8601" x="2822575" y="2667000"/>
          <p14:tracePt t="8609" x="2822575" y="2681288"/>
          <p14:tracePt t="8617" x="2794000" y="2681288"/>
          <p14:tracePt t="8625" x="2724150" y="2681288"/>
          <p14:tracePt t="8634" x="2652713" y="2681288"/>
          <p14:tracePt t="8641" x="2511425" y="2667000"/>
          <p14:tracePt t="8649" x="2384425" y="2609850"/>
          <p14:tracePt t="8657" x="2271713" y="2554288"/>
          <p14:tracePt t="8665" x="2144713" y="2482850"/>
          <p14:tracePt t="8673" x="2017713" y="2384425"/>
          <p14:tracePt t="8681" x="1974850" y="2343150"/>
          <p14:tracePt t="8689" x="1947863" y="2271713"/>
          <p14:tracePt t="8698" x="1933575" y="2257425"/>
          <p14:tracePt t="9121" x="1933575" y="2243138"/>
          <p14:tracePt t="9130" x="2003425" y="2228850"/>
          <p14:tracePt t="9137" x="2046288" y="2228850"/>
          <p14:tracePt t="9145" x="2089150" y="2228850"/>
          <p14:tracePt t="9161" x="2101850" y="2228850"/>
          <p14:tracePt t="9186" x="2116138" y="2228850"/>
          <p14:tracePt t="9201" x="2144713" y="2228850"/>
          <p14:tracePt t="9209" x="2159000" y="2228850"/>
          <p14:tracePt t="9217" x="2173288" y="2228850"/>
          <p14:tracePt t="9226" x="2201863" y="2257425"/>
          <p14:tracePt t="9233" x="2228850" y="2300288"/>
          <p14:tracePt t="9242" x="2257425" y="2328863"/>
          <p14:tracePt t="9250" x="2271713" y="2370138"/>
          <p14:tracePt t="9257" x="2286000" y="2398713"/>
          <p14:tracePt t="9265" x="2328863" y="2441575"/>
          <p14:tracePt t="9274" x="2355850" y="2470150"/>
          <p14:tracePt t="9281" x="2370138" y="2482850"/>
          <p14:tracePt t="9290" x="2413000" y="2525713"/>
          <p14:tracePt t="9298" x="2441575" y="2525713"/>
          <p14:tracePt t="9307" x="2441575" y="2554288"/>
          <p14:tracePt t="9314" x="2470150" y="2568575"/>
          <p14:tracePt t="9322" x="2470150" y="2582863"/>
          <p14:tracePt t="9329" x="2482850" y="2582863"/>
          <p14:tracePt t="9387" x="2497138" y="2582863"/>
          <p14:tracePt t="9434" x="2525713" y="2609850"/>
          <p14:tracePt t="9466" x="2525713" y="2624138"/>
          <p14:tracePt t="9481" x="2525713" y="2638425"/>
          <p14:tracePt t="9498" x="2540000" y="2652713"/>
          <p14:tracePt t="9563" x="2540000" y="2667000"/>
          <p14:tracePt t="9571" x="2525713" y="2667000"/>
          <p14:tracePt t="9579" x="2511425" y="2667000"/>
          <p14:tracePt t="9587" x="2470150" y="2681288"/>
          <p14:tracePt t="9595" x="2398713" y="2695575"/>
          <p14:tracePt t="9603" x="2370138" y="2695575"/>
          <p14:tracePt t="9610" x="2300288" y="2709863"/>
          <p14:tracePt t="9618" x="2228850" y="2724150"/>
          <p14:tracePt t="9625" x="2187575" y="2724150"/>
          <p14:tracePt t="9634" x="2159000" y="2736850"/>
          <p14:tracePt t="9642" x="2144713" y="2736850"/>
          <p14:tracePt t="9651" x="2116138" y="2736850"/>
          <p14:tracePt t="9666" x="2101850" y="2736850"/>
          <p14:tracePt t="9682" x="2089150" y="2736850"/>
          <p14:tracePt t="9746" x="2074863" y="2736850"/>
          <p14:tracePt t="9763" x="2060575" y="2736850"/>
          <p14:tracePt t="9778" x="2046288" y="2736850"/>
          <p14:tracePt t="9803" x="2032000" y="2724150"/>
          <p14:tracePt t="9875" x="2017713" y="2709863"/>
          <p14:tracePt t="9907" x="2017713" y="2695575"/>
          <p14:tracePt t="10058" x="2003425" y="2695575"/>
          <p14:tracePt t="10083" x="1989138" y="2695575"/>
          <p14:tracePt t="10115" x="1974850" y="2695575"/>
          <p14:tracePt t="10123" x="1947863" y="2709863"/>
          <p14:tracePt t="10130" x="1919288" y="2724150"/>
          <p14:tracePt t="10138" x="1862138" y="2765425"/>
          <p14:tracePt t="10146" x="1835150" y="2779713"/>
          <p14:tracePt t="10154" x="1792288" y="2794000"/>
          <p14:tracePt t="10162" x="1763713" y="2822575"/>
          <p14:tracePt t="10179" x="1735138" y="2822575"/>
          <p14:tracePt t="10219" x="1720850" y="2836863"/>
          <p14:tracePt t="10234" x="1693863" y="2836863"/>
          <p14:tracePt t="10250" x="1665288" y="2836863"/>
          <p14:tracePt t="10267" x="1651000" y="2836863"/>
          <p14:tracePt t="10275" x="1636713" y="2836863"/>
          <p14:tracePt t="10282" x="1608138" y="2836863"/>
          <p14:tracePt t="10290" x="1566863" y="2836863"/>
          <p14:tracePt t="10298" x="1524000" y="2836863"/>
          <p14:tracePt t="10306" x="1481138" y="2836863"/>
          <p14:tracePt t="10314" x="1466850" y="2836863"/>
          <p14:tracePt t="10323" x="1439863" y="2836863"/>
          <p14:tracePt t="10331" x="1411288" y="2822575"/>
          <p14:tracePt t="10354" x="1397000" y="2822575"/>
          <p14:tracePt t="10379" x="1382713" y="2822575"/>
          <p14:tracePt t="10443" x="1354138" y="2808288"/>
          <p14:tracePt t="10475" x="1339850" y="2808288"/>
          <p14:tracePt t="10506" x="1339850" y="2794000"/>
          <p14:tracePt t="10515" x="1327150" y="2794000"/>
          <p14:tracePt t="10619" x="1327150" y="2779713"/>
          <p14:tracePt t="10627" x="1327150" y="2751138"/>
          <p14:tracePt t="10634" x="1339850" y="2751138"/>
          <p14:tracePt t="10642" x="1354138" y="2736850"/>
          <p14:tracePt t="10650" x="1382713" y="2724150"/>
          <p14:tracePt t="10658" x="1411288" y="2724150"/>
          <p14:tracePt t="10667" x="1481138" y="2695575"/>
          <p14:tracePt t="10675" x="1581150" y="2681288"/>
          <p14:tracePt t="10683" x="1679575" y="2681288"/>
          <p14:tracePt t="10690" x="1735138" y="2681288"/>
          <p14:tracePt t="10698" x="1847850" y="2681288"/>
          <p14:tracePt t="10706" x="1919288" y="2681288"/>
          <p14:tracePt t="10714" x="1989138" y="2681288"/>
          <p14:tracePt t="10722" x="2032000" y="2681288"/>
          <p14:tracePt t="10731" x="2074863" y="2681288"/>
          <p14:tracePt t="10739" x="2089150" y="2681288"/>
          <p14:tracePt t="10748" x="2116138" y="2681288"/>
          <p14:tracePt t="10754" x="2130425" y="2681288"/>
          <p14:tracePt t="10762" x="2144713" y="2681288"/>
          <p14:tracePt t="10778" x="2173288" y="2681288"/>
          <p14:tracePt t="10795" x="2201863" y="2695575"/>
          <p14:tracePt t="10818" x="2228850" y="2695575"/>
          <p14:tracePt t="10835" x="2243138" y="2695575"/>
          <p14:tracePt t="10843" x="2271713" y="2695575"/>
          <p14:tracePt t="10858" x="2286000" y="2695575"/>
          <p14:tracePt t="10866" x="2314575" y="2709863"/>
          <p14:tracePt t="10892" x="2328863" y="2709863"/>
          <p14:tracePt t="10899" x="2343150" y="2709863"/>
          <p14:tracePt t="10907" x="2355850" y="2709863"/>
          <p14:tracePt t="10915" x="2370138" y="2709863"/>
          <p14:tracePt t="10922" x="2384425" y="2709863"/>
          <p14:tracePt t="10930" x="2398713" y="2709863"/>
          <p14:tracePt t="10938" x="2441575" y="2709863"/>
          <p14:tracePt t="10947" x="2482850" y="2709863"/>
          <p14:tracePt t="10956" x="2525713" y="2695575"/>
          <p14:tracePt t="10963" x="2554288" y="2667000"/>
          <p14:tracePt t="10971" x="2597150" y="2624138"/>
          <p14:tracePt t="10978" x="2667000" y="2554288"/>
          <p14:tracePt t="10986" x="2709863" y="2511425"/>
          <p14:tracePt t="10994" x="2751138" y="2497138"/>
          <p14:tracePt t="11003" x="2765425" y="2470150"/>
          <p14:tracePt t="11011" x="2779713" y="2470150"/>
          <p14:tracePt t="11019" x="2794000" y="2455863"/>
          <p14:tracePt t="11115" x="2779713" y="2455863"/>
          <p14:tracePt t="11123" x="2751138" y="2441575"/>
          <p14:tracePt t="11131" x="2736850" y="2441575"/>
          <p14:tracePt t="11138" x="2709863" y="2427288"/>
          <p14:tracePt t="11146" x="2638425" y="2413000"/>
          <p14:tracePt t="11154" x="2624138" y="2413000"/>
          <p14:tracePt t="11162" x="2582863" y="2398713"/>
          <p14:tracePt t="11171" x="2540000" y="2398713"/>
          <p14:tracePt t="11179" x="2482850" y="2398713"/>
          <p14:tracePt t="11187" x="2427288" y="2398713"/>
          <p14:tracePt t="11195" x="2355850" y="2398713"/>
          <p14:tracePt t="11202" x="2314575" y="2398713"/>
          <p14:tracePt t="11210" x="2228850" y="2398713"/>
          <p14:tracePt t="11218" x="2187575" y="2398713"/>
          <p14:tracePt t="11227" x="2130425" y="2398713"/>
          <p14:tracePt t="11235" x="2074863" y="2398713"/>
          <p14:tracePt t="11243" x="2017713" y="2398713"/>
          <p14:tracePt t="11251" x="1962150" y="2398713"/>
          <p14:tracePt t="11258" x="1905000" y="2398713"/>
          <p14:tracePt t="11266" x="1835150" y="2398713"/>
          <p14:tracePt t="11274" x="1763713" y="2398713"/>
          <p14:tracePt t="11282" x="1693863" y="2398713"/>
          <p14:tracePt t="11291" x="1636713" y="2398713"/>
          <p14:tracePt t="11299" x="1552575" y="2398713"/>
          <p14:tracePt t="11307" x="1524000" y="2398713"/>
          <p14:tracePt t="11315" x="1481138" y="2398713"/>
          <p14:tracePt t="11322" x="1454150" y="2398713"/>
          <p14:tracePt t="11330" x="1411288" y="2398713"/>
          <p14:tracePt t="11338" x="1382713" y="2398713"/>
          <p14:tracePt t="11347" x="1354138" y="2398713"/>
          <p14:tracePt t="11355" x="1339850" y="2413000"/>
          <p14:tracePt t="11363" x="1312863" y="2427288"/>
          <p14:tracePt t="11379" x="1298575" y="2441575"/>
          <p14:tracePt t="11386" x="1284288" y="2455863"/>
          <p14:tracePt t="11403" x="1284288" y="2470150"/>
          <p14:tracePt t="11426" x="1284288" y="2497138"/>
          <p14:tracePt t="11443" x="1284288" y="2525713"/>
          <p14:tracePt t="11451" x="1284288" y="2540000"/>
          <p14:tracePt t="11460" x="1284288" y="2554288"/>
          <p14:tracePt t="11467" x="1327150" y="2582863"/>
          <p14:tracePt t="11474" x="1339850" y="2609850"/>
          <p14:tracePt t="11482" x="1354138" y="2609850"/>
          <p14:tracePt t="11491" x="1368425" y="2638425"/>
          <p14:tracePt t="11499" x="1411288" y="2652713"/>
          <p14:tracePt t="11507" x="1439863" y="2667000"/>
          <p14:tracePt t="11523" x="1466850" y="2667000"/>
          <p14:tracePt t="11531" x="1509713" y="2695575"/>
          <p14:tracePt t="11538" x="1538288" y="2695575"/>
          <p14:tracePt t="11546" x="1581150" y="2695575"/>
          <p14:tracePt t="11554" x="1622425" y="2695575"/>
          <p14:tracePt t="11563" x="1693863" y="2695575"/>
          <p14:tracePt t="11571" x="1735138" y="2695575"/>
          <p14:tracePt t="11579" x="1806575" y="2681288"/>
          <p14:tracePt t="11587" x="1847850" y="2667000"/>
          <p14:tracePt t="11594" x="1890713" y="2652713"/>
          <p14:tracePt t="11602" x="1905000" y="2652713"/>
          <p14:tracePt t="11610" x="1933575" y="2638425"/>
          <p14:tracePt t="11619" x="1962150" y="2624138"/>
          <p14:tracePt t="11628" x="1974850" y="2624138"/>
          <p14:tracePt t="11635" x="1989138" y="2624138"/>
          <p14:tracePt t="12083" x="1989138" y="2638425"/>
          <p14:tracePt t="12100" x="1989138" y="2652713"/>
          <p14:tracePt t="12124" x="1989138" y="2681288"/>
          <p14:tracePt t="12131" x="2017713" y="2709863"/>
          <p14:tracePt t="12140" x="2089150" y="2724150"/>
          <p14:tracePt t="12148" x="2130425" y="2765425"/>
          <p14:tracePt t="12156" x="2216150" y="2808288"/>
          <p14:tracePt t="12163" x="2286000" y="2836863"/>
          <p14:tracePt t="12170" x="2370138" y="2892425"/>
          <p14:tracePt t="12179" x="2470150" y="2949575"/>
          <p14:tracePt t="12188" x="2525713" y="2978150"/>
          <p14:tracePt t="12196" x="2652713" y="3019425"/>
          <p14:tracePt t="12204" x="2751138" y="3033713"/>
          <p14:tracePt t="12212" x="2863850" y="3033713"/>
          <p14:tracePt t="12220" x="3005138" y="3033713"/>
          <p14:tracePt t="12227" x="3146425" y="3033713"/>
          <p14:tracePt t="12235" x="3316288" y="3033713"/>
          <p14:tracePt t="12244" x="3429000" y="3019425"/>
          <p14:tracePt t="12252" x="3541713" y="2990850"/>
          <p14:tracePt t="12260" x="3640138" y="2978150"/>
          <p14:tracePt t="12268" x="3683000" y="2963863"/>
          <p14:tracePt t="12276" x="3740150" y="2949575"/>
          <p14:tracePt t="12284" x="3767138" y="2935288"/>
          <p14:tracePt t="12291" x="3781425" y="2935288"/>
          <p14:tracePt t="12299" x="3824288" y="2906713"/>
          <p14:tracePt t="12308" x="3838575" y="2906713"/>
          <p14:tracePt t="12316" x="3879850" y="2892425"/>
          <p14:tracePt t="12332" x="3922713" y="2892425"/>
          <p14:tracePt t="12347" x="3951288" y="2892425"/>
          <p14:tracePt t="12372" x="3979863" y="2892425"/>
          <p14:tracePt t="12380" x="4006850" y="2892425"/>
          <p14:tracePt t="12388" x="4035425" y="2892425"/>
          <p14:tracePt t="12403" x="4078288" y="2892425"/>
          <p14:tracePt t="12411" x="4106863" y="2892425"/>
          <p14:tracePt t="12420" x="4121150" y="2892425"/>
          <p14:tracePt t="12428" x="4162425" y="2892425"/>
          <p14:tracePt t="12444" x="4176713" y="2892425"/>
          <p14:tracePt t="12500" x="4205288" y="2892425"/>
          <p14:tracePt t="12508" x="4219575" y="2906713"/>
          <p14:tracePt t="12516" x="4248150" y="2921000"/>
          <p14:tracePt t="12524" x="4289425" y="2921000"/>
          <p14:tracePt t="12531" x="4346575" y="2935288"/>
          <p14:tracePt t="12539" x="4416425" y="2949575"/>
          <p14:tracePt t="12548" x="4543425" y="2963863"/>
          <p14:tracePt t="12556" x="4629150" y="2963863"/>
          <p14:tracePt t="12564" x="4741863" y="2978150"/>
          <p14:tracePt t="12572" x="4840288" y="2978150"/>
          <p14:tracePt t="12580" x="4967288" y="2978150"/>
          <p14:tracePt t="12588" x="5065713" y="2978150"/>
          <p14:tracePt t="12595" x="5235575" y="2978150"/>
          <p14:tracePt t="12603" x="5362575" y="2978150"/>
          <p14:tracePt t="12612" x="5446713" y="2978150"/>
          <p14:tracePt t="12620" x="5559425" y="2978150"/>
          <p14:tracePt t="12628" x="5630863" y="2935288"/>
          <p14:tracePt t="12636" x="5645150" y="2935288"/>
          <p14:tracePt t="12644" x="5657850" y="2935288"/>
          <p14:tracePt t="12651" x="5672138" y="2921000"/>
          <p14:tracePt t="12659" x="5700713" y="2892425"/>
          <p14:tracePt t="12668" x="5715000" y="2892425"/>
          <p14:tracePt t="12676" x="5743575" y="2878138"/>
          <p14:tracePt t="12684" x="5743575" y="2863850"/>
          <p14:tracePt t="12692" x="5772150" y="2822575"/>
          <p14:tracePt t="12707" x="5799138" y="2779713"/>
          <p14:tracePt t="12715" x="5799138" y="2765425"/>
          <p14:tracePt t="12724" x="5799138" y="2736850"/>
          <p14:tracePt t="12732" x="5799138" y="2724150"/>
          <p14:tracePt t="12740" x="5799138" y="2709863"/>
          <p14:tracePt t="12748" x="5799138" y="2695575"/>
          <p14:tracePt t="12764" x="5799138" y="2681288"/>
          <p14:tracePt t="12780" x="5799138" y="2667000"/>
          <p14:tracePt t="12788" x="5784850" y="2667000"/>
          <p14:tracePt t="12796" x="5757863" y="2667000"/>
          <p14:tracePt t="12804" x="5686425" y="2667000"/>
          <p14:tracePt t="12812" x="5602288" y="2667000"/>
          <p14:tracePt t="12820" x="5518150" y="2667000"/>
          <p14:tracePt t="12827" x="5403850" y="2667000"/>
          <p14:tracePt t="12835" x="5291138" y="2667000"/>
          <p14:tracePt t="12844" x="5164138" y="2681288"/>
          <p14:tracePt t="12852" x="5051425" y="2681288"/>
          <p14:tracePt t="12860" x="4953000" y="2681288"/>
          <p14:tracePt t="12868" x="4868863" y="2681288"/>
          <p14:tracePt t="13244" x="4868863" y="2695575"/>
          <p14:tracePt t="13252" x="4854575" y="2709863"/>
          <p14:tracePt t="13397" x="4840288" y="2709863"/>
          <p14:tracePt t="13916" x="4854575" y="2709863"/>
          <p14:tracePt t="13924" x="4953000" y="2709863"/>
          <p14:tracePt t="13932" x="4995863" y="2709863"/>
          <p14:tracePt t="13940" x="5022850" y="2709863"/>
          <p14:tracePt t="13948" x="5051425" y="2709863"/>
          <p14:tracePt t="13957" x="5065713" y="2709863"/>
          <p14:tracePt t="13964" x="5080000" y="2709863"/>
          <p14:tracePt t="13972" x="5094288" y="2709863"/>
          <p14:tracePt t="13980" x="5137150" y="2736850"/>
          <p14:tracePt t="13988" x="5149850" y="2794000"/>
          <p14:tracePt t="13996" x="5164138" y="2836863"/>
          <p14:tracePt t="14005" x="5164138" y="2878138"/>
          <p14:tracePt t="14012" x="5164138" y="2921000"/>
          <p14:tracePt t="14020" x="5164138" y="2990850"/>
          <p14:tracePt t="14028" x="5178425" y="3033713"/>
          <p14:tracePt t="14036" x="5178425" y="3076575"/>
          <p14:tracePt t="14045" x="5178425" y="3117850"/>
          <p14:tracePt t="14052" x="5178425" y="3160713"/>
          <p14:tracePt t="14060" x="5178425" y="3203575"/>
          <p14:tracePt t="14068" x="5178425" y="3232150"/>
          <p14:tracePt t="14076" x="5178425" y="3244850"/>
          <p14:tracePt t="14084" x="5178425" y="3273425"/>
          <p14:tracePt t="14092" x="5178425" y="3302000"/>
          <p14:tracePt t="14100" x="5178425" y="3316288"/>
          <p14:tracePt t="14116" x="5178425" y="3330575"/>
          <p14:tracePt t="14156" x="5178425" y="3344863"/>
          <p14:tracePt t="14204" x="5178425" y="3359150"/>
          <p14:tracePt t="14212" x="5178425" y="3371850"/>
          <p14:tracePt t="14220" x="5164138" y="3371850"/>
          <p14:tracePt t="14228" x="5137150" y="3371850"/>
          <p14:tracePt t="14245" x="5122863" y="3371850"/>
          <p14:tracePt t="14253" x="5108575" y="3371850"/>
          <p14:tracePt t="14268" x="5080000" y="3371850"/>
          <p14:tracePt t="14284" x="5065713" y="3371850"/>
          <p14:tracePt t="14300" x="5051425" y="3371850"/>
          <p14:tracePt t="14317" x="5037138" y="3359150"/>
          <p14:tracePt t="14333" x="5022850" y="3344863"/>
          <p14:tracePt t="14341" x="5022850" y="3316288"/>
          <p14:tracePt t="14364" x="5022850" y="3302000"/>
          <p14:tracePt t="14381" x="5022850" y="3287713"/>
          <p14:tracePt t="14397" x="5022850" y="3273425"/>
          <p14:tracePt t="14405" x="5022850" y="3259138"/>
          <p14:tracePt t="14421" x="5010150" y="3217863"/>
          <p14:tracePt t="14429" x="4981575" y="3203575"/>
          <p14:tracePt t="14437" x="4967288" y="3160713"/>
          <p14:tracePt t="14445" x="4967288" y="3117850"/>
          <p14:tracePt t="14453" x="4967288" y="3033713"/>
          <p14:tracePt t="14461" x="4967288" y="3019425"/>
          <p14:tracePt t="14709" x="4854575" y="3019425"/>
          <p14:tracePt t="14717" x="4768850" y="3033713"/>
          <p14:tracePt t="14725" x="4741863" y="3048000"/>
          <p14:tracePt t="14733" x="4727575" y="3048000"/>
          <p14:tracePt t="14741" x="4713288" y="3048000"/>
          <p14:tracePt t="14749" x="4670425" y="3048000"/>
          <p14:tracePt t="14765" x="4670425" y="3033713"/>
          <p14:tracePt t="14789" x="4670425" y="3005138"/>
          <p14:tracePt t="14797" x="4670425" y="2990850"/>
          <p14:tracePt t="14861" x="4670425" y="2978150"/>
          <p14:tracePt t="14909" x="4670425" y="2963863"/>
          <p14:tracePt t="14925" x="4656138" y="2949575"/>
          <p14:tracePt t="14933" x="4641850" y="2935288"/>
          <p14:tracePt t="14941" x="4629150" y="2921000"/>
          <p14:tracePt t="14949" x="4600575" y="2921000"/>
          <p14:tracePt t="14957" x="4600575" y="2906713"/>
          <p14:tracePt t="14965" x="4586288" y="2906713"/>
          <p14:tracePt t="14973" x="4586288" y="2892425"/>
          <p14:tracePt t="14989" x="4572000" y="2878138"/>
          <p14:tracePt t="15004" x="4543425" y="2878138"/>
          <p14:tracePt t="15013" x="4529138" y="2878138"/>
          <p14:tracePt t="15029" x="4514850" y="2878138"/>
          <p14:tracePt t="15037" x="4502150" y="2851150"/>
          <p14:tracePt t="15045" x="4473575" y="2851150"/>
          <p14:tracePt t="15053" x="4430713" y="2851150"/>
          <p14:tracePt t="15069" x="4402138" y="2851150"/>
          <p14:tracePt t="15077" x="4360863" y="2851150"/>
          <p14:tracePt t="15085" x="4332288" y="2851150"/>
          <p14:tracePt t="15093" x="4303713" y="2851150"/>
          <p14:tracePt t="15101" x="4260850" y="2851150"/>
          <p14:tracePt t="15109" x="4233863" y="2851150"/>
          <p14:tracePt t="15117" x="4205288" y="2851150"/>
          <p14:tracePt t="15125" x="4133850" y="2851150"/>
          <p14:tracePt t="15133" x="4121150" y="2851150"/>
          <p14:tracePt t="15141" x="4064000" y="2851150"/>
          <p14:tracePt t="15149" x="4035425" y="2851150"/>
          <p14:tracePt t="15157" x="3979863" y="2851150"/>
          <p14:tracePt t="15165" x="3937000" y="2851150"/>
          <p14:tracePt t="15173" x="3879850" y="2851150"/>
          <p14:tracePt t="15181" x="3824288" y="2851150"/>
          <p14:tracePt t="15189" x="3740150" y="2851150"/>
          <p14:tracePt t="15197" x="3697288" y="2851150"/>
          <p14:tracePt t="15205" x="3625850" y="2851150"/>
          <p14:tracePt t="15213" x="3613150" y="2851150"/>
          <p14:tracePt t="15221" x="3598863" y="2851150"/>
          <p14:tracePt t="15622" x="3541713" y="2851150"/>
          <p14:tracePt t="15630" x="3541713" y="2863850"/>
          <p14:tracePt t="15685" x="3556000" y="2863850"/>
          <p14:tracePt t="15773" x="3556000" y="2851150"/>
          <p14:tracePt t="15821" x="3556000" y="2836863"/>
          <p14:tracePt t="15829" x="3556000" y="2822575"/>
          <p14:tracePt t="15845" x="3556000" y="2808288"/>
          <p14:tracePt t="15861" x="3556000" y="2794000"/>
          <p14:tracePt t="15869" x="3556000" y="2779713"/>
          <p14:tracePt t="15893" x="3527425" y="2765425"/>
          <p14:tracePt t="15901" x="3527425" y="2751138"/>
          <p14:tracePt t="15909" x="3513138" y="2736850"/>
          <p14:tracePt t="15917" x="3457575" y="2724150"/>
          <p14:tracePt t="15925" x="3371850" y="2724150"/>
          <p14:tracePt t="15933" x="3316288" y="2724150"/>
          <p14:tracePt t="15941" x="3217863" y="2695575"/>
          <p14:tracePt t="15949" x="3132138" y="2681288"/>
          <p14:tracePt t="15957" x="3062288" y="2652713"/>
          <p14:tracePt t="15965" x="3005138" y="2652713"/>
          <p14:tracePt t="15973" x="2949575" y="2652713"/>
          <p14:tracePt t="15981" x="2892425" y="2638425"/>
          <p14:tracePt t="15989" x="2863850" y="2624138"/>
          <p14:tracePt t="15997" x="2822575" y="2624138"/>
          <p14:tracePt t="16005" x="2779713" y="2609850"/>
          <p14:tracePt t="16013" x="2736850" y="2582863"/>
          <p14:tracePt t="16021" x="2681288" y="2582863"/>
          <p14:tracePt t="16029" x="2652713" y="2582863"/>
          <p14:tracePt t="16037" x="2597150" y="2582863"/>
          <p14:tracePt t="16045" x="2554288" y="2568575"/>
          <p14:tracePt t="16053" x="2525713" y="2554288"/>
          <p14:tracePt t="16061" x="2497138" y="2554288"/>
          <p14:tracePt t="16069" x="2470150" y="2554288"/>
          <p14:tracePt t="16077" x="2455863" y="2554288"/>
          <p14:tracePt t="16085" x="2441575" y="2540000"/>
          <p14:tracePt t="16197" x="2427288" y="2540000"/>
          <p14:tracePt t="16205" x="2413000" y="2540000"/>
          <p14:tracePt t="16213" x="2384425" y="2540000"/>
          <p14:tracePt t="16237" x="2370138" y="2540000"/>
          <p14:tracePt t="16654" x="2343150" y="2540000"/>
          <p14:tracePt t="16895" x="2355850" y="2540000"/>
          <p14:tracePt t="17013" x="2370138" y="2525713"/>
          <p14:tracePt t="17038" x="2370138" y="2511425"/>
          <p14:tracePt t="17046" x="2384425" y="2511425"/>
          <p14:tracePt t="17053" x="2384425" y="2497138"/>
          <p14:tracePt t="17062" x="2398713" y="2497138"/>
          <p14:tracePt t="17070" x="2413000" y="2497138"/>
          <p14:tracePt t="17078" x="2427288" y="2482850"/>
          <p14:tracePt t="17094" x="2441575" y="2482850"/>
          <p14:tracePt t="17102" x="2455863" y="2482850"/>
          <p14:tracePt t="17110" x="2470150" y="2470150"/>
          <p14:tracePt t="17118" x="2497138" y="2470150"/>
          <p14:tracePt t="17126" x="2525713" y="2455863"/>
          <p14:tracePt t="17134" x="2554288" y="2455863"/>
          <p14:tracePt t="17142" x="2597150" y="2455863"/>
          <p14:tracePt t="17151" x="2652713" y="2441575"/>
          <p14:tracePt t="17158" x="2736850" y="2441575"/>
          <p14:tracePt t="17166" x="2779713" y="2427288"/>
          <p14:tracePt t="17174" x="2878138" y="2413000"/>
          <p14:tracePt t="17182" x="2935288" y="2398713"/>
          <p14:tracePt t="17190" x="2990850" y="2398713"/>
          <p14:tracePt t="17198" x="3033713" y="2398713"/>
          <p14:tracePt t="17207" x="3076575" y="2398713"/>
          <p14:tracePt t="17215" x="3132138" y="2384425"/>
          <p14:tracePt t="17222" x="3160713" y="2384425"/>
          <p14:tracePt t="17230" x="3203575" y="2384425"/>
          <p14:tracePt t="17238" x="3244850" y="2370138"/>
          <p14:tracePt t="17253" x="3259138" y="2370138"/>
          <p14:tracePt t="17262" x="3273425" y="2370138"/>
          <p14:tracePt t="17286" x="3316288" y="2370138"/>
          <p14:tracePt t="17294" x="3344863" y="2355850"/>
          <p14:tracePt t="17302" x="3386138" y="2355850"/>
          <p14:tracePt t="17311" x="3429000" y="2355850"/>
          <p14:tracePt t="17319" x="3486150" y="2355850"/>
          <p14:tracePt t="17326" x="3556000" y="2355850"/>
          <p14:tracePt t="17334" x="3654425" y="2328863"/>
          <p14:tracePt t="17342" x="3711575" y="2328863"/>
          <p14:tracePt t="17350" x="3795713" y="2328863"/>
          <p14:tracePt t="17358" x="3908425" y="2328863"/>
          <p14:tracePt t="17366" x="3951288" y="2328863"/>
          <p14:tracePt t="17375" x="4021138" y="2328863"/>
          <p14:tracePt t="17382" x="4106863" y="2328863"/>
          <p14:tracePt t="17390" x="4133850" y="2328863"/>
          <p14:tracePt t="17414" x="4148138" y="2328863"/>
          <p14:tracePt t="17462" x="4162425" y="2328863"/>
          <p14:tracePt t="17470" x="4162425" y="2355850"/>
          <p14:tracePt t="17478" x="4148138" y="2384425"/>
          <p14:tracePt t="17486" x="4148138" y="2413000"/>
          <p14:tracePt t="17494" x="4092575" y="2455863"/>
          <p14:tracePt t="17503" x="4049713" y="2511425"/>
          <p14:tracePt t="17511" x="4021138" y="2568575"/>
          <p14:tracePt t="17518" x="4006850" y="2582863"/>
          <p14:tracePt t="17526" x="3994150" y="2597150"/>
          <p14:tracePt t="17551" x="3965575" y="2609850"/>
          <p14:tracePt t="17574" x="3951288" y="2609850"/>
          <p14:tracePt t="17582" x="3937000" y="2624138"/>
          <p14:tracePt t="17599" x="3908425" y="2638425"/>
          <p14:tracePt t="17606" x="3867150" y="2667000"/>
          <p14:tracePt t="17614" x="3781425" y="2695575"/>
          <p14:tracePt t="17622" x="3711575" y="2736850"/>
          <p14:tracePt t="17630" x="3640138" y="2779713"/>
          <p14:tracePt t="17638" x="3513138" y="2851150"/>
          <p14:tracePt t="17646" x="3400425" y="2878138"/>
          <p14:tracePt t="17655" x="3273425" y="2935288"/>
          <p14:tracePt t="17663" x="3189288" y="2963863"/>
          <p14:tracePt t="17670" x="3090863" y="3005138"/>
          <p14:tracePt t="17678" x="3033713" y="3019425"/>
          <p14:tracePt t="17686" x="2990850" y="3019425"/>
          <p14:tracePt t="17694" x="2963863" y="3048000"/>
          <p14:tracePt t="17702" x="2892425" y="3090863"/>
          <p14:tracePt t="17711" x="2851150" y="3105150"/>
          <p14:tracePt t="17719" x="2808288" y="3117850"/>
          <p14:tracePt t="17726" x="2779713" y="3146425"/>
          <p14:tracePt t="17734" x="2695575" y="3189288"/>
          <p14:tracePt t="17742" x="2681288" y="3203575"/>
          <p14:tracePt t="17750" x="2638425" y="3217863"/>
          <p14:tracePt t="17758" x="2554288" y="3259138"/>
          <p14:tracePt t="17766" x="2525713" y="3259138"/>
          <p14:tracePt t="17775" x="2470150" y="3287713"/>
          <p14:tracePt t="17783" x="2427288" y="3302000"/>
          <p14:tracePt t="17790" x="2384425" y="3302000"/>
          <p14:tracePt t="17798" x="2355850" y="3316288"/>
          <p14:tracePt t="17806" x="2328863" y="3344863"/>
          <p14:tracePt t="17814" x="2314575" y="3344863"/>
          <p14:tracePt t="17822" x="2300288" y="3344863"/>
          <p14:tracePt t="17839" x="2286000" y="3344863"/>
          <p14:tracePt t="17894" x="2271713" y="3330575"/>
          <p14:tracePt t="17902" x="2257425" y="3316288"/>
          <p14:tracePt t="17919" x="2228850" y="3273425"/>
          <p14:tracePt t="17926" x="2216150" y="3259138"/>
          <p14:tracePt t="17934" x="2216150" y="3244850"/>
          <p14:tracePt t="17942" x="2201863" y="3217863"/>
          <p14:tracePt t="17950" x="2187575" y="3217863"/>
          <p14:tracePt t="17958" x="2187575" y="3189288"/>
          <p14:tracePt t="17967" x="2173288" y="3175000"/>
          <p14:tracePt t="17975" x="2144713" y="3132138"/>
          <p14:tracePt t="17983" x="2130425" y="3117850"/>
          <p14:tracePt t="17990" x="2130425" y="3105150"/>
          <p14:tracePt t="17998" x="2116138" y="3076575"/>
          <p14:tracePt t="18006" x="2116138" y="3062288"/>
          <p14:tracePt t="18014" x="2101850" y="3033713"/>
          <p14:tracePt t="18022" x="2089150" y="3005138"/>
          <p14:tracePt t="18039" x="2089150" y="2990850"/>
          <p14:tracePt t="18046" x="2089150" y="2978150"/>
          <p14:tracePt t="18070" x="2074863" y="2963863"/>
          <p14:tracePt t="18272" x="2074863" y="2978150"/>
          <p14:tracePt t="18280" x="2074863" y="2990850"/>
          <p14:tracePt t="18287" x="2089150" y="2990850"/>
          <p14:tracePt t="18295" x="2101850" y="3019425"/>
          <p14:tracePt t="18303" x="2101850" y="3033713"/>
          <p14:tracePt t="18311" x="2130425" y="3048000"/>
          <p14:tracePt t="18319" x="2159000" y="3048000"/>
          <p14:tracePt t="18328" x="2173288" y="3062288"/>
          <p14:tracePt t="18336" x="2187575" y="3062288"/>
          <p14:tracePt t="18344" x="2216150" y="3076575"/>
          <p14:tracePt t="18352" x="2257425" y="3076575"/>
          <p14:tracePt t="18359" x="2314575" y="3076575"/>
          <p14:tracePt t="18368" x="2355850" y="3076575"/>
          <p14:tracePt t="18375" x="2441575" y="3076575"/>
          <p14:tracePt t="18383" x="2470150" y="3076575"/>
          <p14:tracePt t="18390" x="2540000" y="3076575"/>
          <p14:tracePt t="18399" x="2568575" y="3076575"/>
          <p14:tracePt t="18407" x="2609850" y="3076575"/>
          <p14:tracePt t="18414" x="2624138" y="3076575"/>
          <p14:tracePt t="18558" x="2609850" y="3076575"/>
          <p14:tracePt t="18566" x="2597150" y="3076575"/>
          <p14:tracePt t="18583" x="2582863" y="3076575"/>
          <p14:tracePt t="18591" x="2568575" y="3076575"/>
          <p14:tracePt t="18606" x="2540000" y="3076575"/>
          <p14:tracePt t="18614" x="2525713" y="3076575"/>
          <p14:tracePt t="18622" x="2511425" y="3076575"/>
          <p14:tracePt t="18630" x="2482850" y="3076575"/>
          <p14:tracePt t="18638" x="2455863" y="3076575"/>
          <p14:tracePt t="18647" x="2441575" y="3076575"/>
          <p14:tracePt t="18655" x="2427288" y="3076575"/>
          <p14:tracePt t="18670" x="2398713" y="3076575"/>
          <p14:tracePt t="18678" x="2370138" y="3076575"/>
          <p14:tracePt t="18686" x="2355850" y="3076575"/>
          <p14:tracePt t="18694" x="2343150" y="3076575"/>
          <p14:tracePt t="18703" x="2328863" y="3076575"/>
          <p14:tracePt t="18711" x="2300288" y="3076575"/>
          <p14:tracePt t="18838" x="2343150" y="3076575"/>
          <p14:tracePt t="18846" x="2398713" y="3062288"/>
          <p14:tracePt t="18855" x="2482850" y="3062288"/>
          <p14:tracePt t="18863" x="2638425" y="3062288"/>
          <p14:tracePt t="18871" x="2736850" y="3062288"/>
          <p14:tracePt t="18878" x="2878138" y="3062288"/>
          <p14:tracePt t="18886" x="2990850" y="3062288"/>
          <p14:tracePt t="18894" x="3105150" y="3062288"/>
          <p14:tracePt t="18902" x="3189288" y="3062288"/>
          <p14:tracePt t="18911" x="3273425" y="3062288"/>
          <p14:tracePt t="18919" x="3316288" y="3062288"/>
          <p14:tracePt t="18927" x="3344863" y="3090863"/>
          <p14:tracePt t="18936" x="3371850" y="3090863"/>
          <p14:tracePt t="18999" x="3386138" y="3117850"/>
          <p14:tracePt t="19015" x="3400425" y="3117850"/>
          <p14:tracePt t="19030" x="3414713" y="3117850"/>
          <p14:tracePt t="19350" x="3400425" y="3117850"/>
          <p14:tracePt t="19368" x="3400425" y="3105150"/>
          <p14:tracePt t="19376" x="3386138" y="3105150"/>
          <p14:tracePt t="19384" x="3371850" y="3105150"/>
          <p14:tracePt t="19392" x="3359150" y="3090863"/>
          <p14:tracePt t="19416" x="3344863" y="3076575"/>
          <p14:tracePt t="19503" x="3344863" y="3062288"/>
          <p14:tracePt t="19535" x="3330575" y="3062288"/>
          <p14:tracePt t="19552" x="3302000" y="3062288"/>
          <p14:tracePt t="19567" x="3287713" y="3033713"/>
          <p14:tracePt t="19592" x="3273425" y="3019425"/>
          <p14:tracePt t="19622" x="3259138" y="3005138"/>
          <p14:tracePt t="19655" x="3244850" y="3005138"/>
          <p14:tracePt t="19672" x="3232150" y="3005138"/>
          <p14:tracePt t="19680" x="3203575" y="3005138"/>
          <p14:tracePt t="19703" x="3189288" y="3005138"/>
          <p14:tracePt t="19711" x="3146425" y="3005138"/>
          <p14:tracePt t="19719" x="3132138" y="3005138"/>
          <p14:tracePt t="19728" x="3105150" y="3005138"/>
          <p14:tracePt t="19744" x="3076575" y="3005138"/>
          <p14:tracePt t="19759" x="3033713" y="3005138"/>
          <p14:tracePt t="19776" x="3019425" y="3005138"/>
          <p14:tracePt t="20071" x="3062288" y="3005138"/>
          <p14:tracePt t="20079" x="3146425" y="2949575"/>
          <p14:tracePt t="20087" x="3232150" y="2949575"/>
          <p14:tracePt t="20096" x="3330575" y="2949575"/>
          <p14:tracePt t="20505" x="3344863" y="2949575"/>
          <p14:tracePt t="20513" x="3344863" y="2935288"/>
          <p14:tracePt t="20528" x="3344863" y="2921000"/>
          <p14:tracePt t="20560" x="3344863" y="2906713"/>
          <p14:tracePt t="20632" x="3330575" y="2906713"/>
          <p14:tracePt t="20648" x="3316288" y="2906713"/>
          <p14:tracePt t="20672" x="3302000" y="2906713"/>
          <p14:tracePt t="20872" x="3330575" y="2906713"/>
          <p14:tracePt t="20880" x="3344863" y="2906713"/>
          <p14:tracePt t="20888" x="3371850" y="2921000"/>
          <p14:tracePt t="20895" x="3400425" y="2921000"/>
          <p14:tracePt t="20903" x="3414713" y="2921000"/>
          <p14:tracePt t="20912" x="3457575" y="2921000"/>
          <p14:tracePt t="20920" x="3471863" y="2921000"/>
          <p14:tracePt t="20928" x="3498850" y="2935288"/>
          <p14:tracePt t="20944" x="3513138" y="2935288"/>
          <p14:tracePt t="21016" x="3513138" y="2949575"/>
          <p14:tracePt t="21032" x="3498850" y="2963863"/>
          <p14:tracePt t="21040" x="3498850" y="2978150"/>
          <p14:tracePt t="21048" x="3471863" y="2978150"/>
          <p14:tracePt t="21056" x="3443288" y="2978150"/>
          <p14:tracePt t="21064" x="3386138" y="2990850"/>
          <p14:tracePt t="21071" x="3344863" y="3005138"/>
          <p14:tracePt t="21080" x="3287713" y="3005138"/>
          <p14:tracePt t="21088" x="3244850" y="3005138"/>
          <p14:tracePt t="21096" x="3232150" y="3033713"/>
          <p14:tracePt t="21128" x="3217863" y="3033713"/>
          <p14:tracePt t="21136" x="3203575" y="3033713"/>
          <p14:tracePt t="21168" x="3189288" y="3033713"/>
          <p14:tracePt t="21368" x="3175000" y="3019425"/>
          <p14:tracePt t="21391" x="3160713" y="3019425"/>
          <p14:tracePt t="21464" x="3146425" y="3005138"/>
          <p14:tracePt t="21472" x="3132138" y="3005138"/>
          <p14:tracePt t="21552" x="3117850" y="3005138"/>
          <p14:tracePt t="21560" x="3105150" y="3005138"/>
          <p14:tracePt t="21569" x="3062288" y="3005138"/>
          <p14:tracePt t="21575" x="3048000" y="3005138"/>
          <p14:tracePt t="21585" x="3033713" y="3005138"/>
          <p14:tracePt t="21593" x="3019425" y="3005138"/>
          <p14:tracePt t="21600" x="2990850" y="3033713"/>
          <p14:tracePt t="21608" x="2949575" y="3033713"/>
          <p14:tracePt t="21616" x="2921000" y="3033713"/>
          <p14:tracePt t="21624" x="2878138" y="3033713"/>
          <p14:tracePt t="21632" x="2822575" y="3033713"/>
          <p14:tracePt t="21639" x="2765425" y="3048000"/>
          <p14:tracePt t="21648" x="2709863" y="3048000"/>
          <p14:tracePt t="21657" x="2667000" y="3048000"/>
          <p14:tracePt t="21664" x="2638425" y="3048000"/>
          <p14:tracePt t="21680" x="2624138" y="3048000"/>
          <p14:tracePt t="21688" x="2609850" y="3048000"/>
          <p14:tracePt t="21704" x="2582863" y="3048000"/>
          <p14:tracePt t="21712" x="2568575" y="3048000"/>
          <p14:tracePt t="21721" x="2540000" y="3048000"/>
          <p14:tracePt t="21728" x="2525713" y="3048000"/>
          <p14:tracePt t="21737" x="2511425" y="3048000"/>
          <p14:tracePt t="21745" x="2482850" y="3048000"/>
          <p14:tracePt t="21753" x="2470150" y="3048000"/>
          <p14:tracePt t="21761" x="2441575" y="3048000"/>
          <p14:tracePt t="21769" x="2398713" y="3048000"/>
          <p14:tracePt t="21776" x="2343150" y="3048000"/>
          <p14:tracePt t="21784" x="2286000" y="3048000"/>
          <p14:tracePt t="21792" x="2187575" y="3033713"/>
          <p14:tracePt t="21801" x="2159000" y="3033713"/>
          <p14:tracePt t="21809" x="2101850" y="3033713"/>
          <p14:tracePt t="21816" x="2074863" y="3019425"/>
          <p14:tracePt t="21825" x="2074863" y="3005138"/>
          <p14:tracePt t="22201" x="2060575" y="3005138"/>
          <p14:tracePt t="22849" x="2046288" y="3033713"/>
          <p14:tracePt t="22857" x="1974850" y="3048000"/>
          <p14:tracePt t="22865" x="1876425" y="3076575"/>
          <p14:tracePt t="22873" x="1806575" y="3090863"/>
          <p14:tracePt t="22881" x="1735138" y="3090863"/>
          <p14:tracePt t="22889" x="1720850" y="3090863"/>
          <p14:tracePt t="22897" x="1708150" y="3090863"/>
          <p14:tracePt t="22905" x="1693863" y="3090863"/>
          <p14:tracePt t="22929" x="1679575" y="3090863"/>
          <p14:tracePt t="22953" x="1651000" y="3090863"/>
          <p14:tracePt t="22969" x="1636713" y="3090863"/>
          <p14:tracePt t="22977" x="1622425" y="3062288"/>
          <p14:tracePt t="22985" x="1593850" y="3048000"/>
          <p14:tracePt t="22993" x="1566863" y="3019425"/>
          <p14:tracePt t="23001" x="1538288" y="2978150"/>
          <p14:tracePt t="23009" x="1495425" y="2949575"/>
          <p14:tracePt t="23017" x="1481138" y="2935288"/>
          <p14:tracePt t="23025" x="1454150" y="2878138"/>
          <p14:tracePt t="23033" x="1439863" y="2836863"/>
          <p14:tracePt t="23041" x="1411288" y="2808288"/>
          <p14:tracePt t="23049" x="1411288" y="2794000"/>
          <p14:tracePt t="23057" x="1397000" y="2765425"/>
          <p14:tracePt t="23065" x="1397000" y="2736850"/>
          <p14:tracePt t="23073" x="1397000" y="2724150"/>
          <p14:tracePt t="23081" x="1397000" y="2695575"/>
          <p14:tracePt t="23089" x="1397000" y="2667000"/>
          <p14:tracePt t="23097" x="1397000" y="2638425"/>
          <p14:tracePt t="23105" x="1397000" y="2609850"/>
          <p14:tracePt t="23113" x="1425575" y="2597150"/>
          <p14:tracePt t="23121" x="1425575" y="2568575"/>
          <p14:tracePt t="23129" x="1439863" y="2568575"/>
          <p14:tracePt t="23137" x="1454150" y="2540000"/>
          <p14:tracePt t="23145" x="1481138" y="2525713"/>
          <p14:tracePt t="23153" x="1495425" y="2511425"/>
          <p14:tracePt t="23161" x="1524000" y="2482850"/>
          <p14:tracePt t="23169" x="1552575" y="2441575"/>
          <p14:tracePt t="23177" x="1581150" y="2413000"/>
          <p14:tracePt t="23185" x="1593850" y="2413000"/>
          <p14:tracePt t="23193" x="1636713" y="2355850"/>
          <p14:tracePt t="23201" x="1679575" y="2314575"/>
          <p14:tracePt t="23209" x="1720850" y="2300288"/>
          <p14:tracePt t="23217" x="1778000" y="2271713"/>
          <p14:tracePt t="23225" x="1820863" y="2257425"/>
          <p14:tracePt t="23233" x="1890713" y="2228850"/>
          <p14:tracePt t="23241" x="1933575" y="2216150"/>
          <p14:tracePt t="23249" x="2017713" y="2173288"/>
          <p14:tracePt t="23257" x="2032000" y="2173288"/>
          <p14:tracePt t="23265" x="2101850" y="2173288"/>
          <p14:tracePt t="23273" x="2130425" y="2144713"/>
          <p14:tracePt t="23289" x="2144713" y="2144713"/>
          <p14:tracePt t="23297" x="2159000" y="2144713"/>
          <p14:tracePt t="23305" x="2201863" y="2144713"/>
          <p14:tracePt t="23313" x="2228850" y="2173288"/>
          <p14:tracePt t="23321" x="2243138" y="2201863"/>
          <p14:tracePt t="23329" x="2286000" y="2216150"/>
          <p14:tracePt t="23337" x="2300288" y="2257425"/>
          <p14:tracePt t="23345" x="2314575" y="2271713"/>
          <p14:tracePt t="23353" x="2343150" y="2343150"/>
          <p14:tracePt t="23361" x="2343150" y="2355850"/>
          <p14:tracePt t="23369" x="2370138" y="2384425"/>
          <p14:tracePt t="23385" x="2384425" y="2398713"/>
          <p14:tracePt t="23425" x="2384425" y="2413000"/>
          <p14:tracePt t="23434" x="2370138" y="2427288"/>
          <p14:tracePt t="23441" x="2328863" y="2441575"/>
          <p14:tracePt t="23449" x="2257425" y="2455863"/>
          <p14:tracePt t="23457" x="2216150" y="2470150"/>
          <p14:tracePt t="23465" x="2116138" y="2525713"/>
          <p14:tracePt t="23473" x="2032000" y="2525713"/>
          <p14:tracePt t="23481" x="1974850" y="2554288"/>
          <p14:tracePt t="23489" x="1905000" y="2568575"/>
          <p14:tracePt t="23497" x="1847850" y="2582863"/>
          <p14:tracePt t="23505" x="1749425" y="2582863"/>
          <p14:tracePt t="23513" x="1679575" y="2597150"/>
          <p14:tracePt t="23521" x="1608138" y="2609850"/>
          <p14:tracePt t="23529" x="1538288" y="2609850"/>
          <p14:tracePt t="23537" x="1481138" y="2609850"/>
          <p14:tracePt t="23545" x="1397000" y="2638425"/>
          <p14:tracePt t="23553" x="1339850" y="2638425"/>
          <p14:tracePt t="23561" x="1284288" y="2638425"/>
          <p14:tracePt t="23569" x="1200150" y="2638425"/>
          <p14:tracePt t="23577" x="1085850" y="2638425"/>
          <p14:tracePt t="23585" x="973138" y="2638425"/>
          <p14:tracePt t="23593" x="917575" y="2638425"/>
          <p14:tracePt t="23601" x="747713" y="2638425"/>
          <p14:tracePt t="23609" x="677863" y="2638425"/>
          <p14:tracePt t="23617" x="592138" y="2638425"/>
          <p14:tracePt t="23625" x="550863" y="2638425"/>
          <p14:tracePt t="23633" x="508000" y="2638425"/>
          <p14:tracePt t="23641" x="479425" y="2638425"/>
          <p14:tracePt t="23657" x="465138" y="2638425"/>
          <p14:tracePt t="23665" x="438150" y="2624138"/>
          <p14:tracePt t="23673" x="438150" y="2609850"/>
          <p14:tracePt t="23681" x="423863" y="2582863"/>
          <p14:tracePt t="23689" x="423863" y="2554288"/>
          <p14:tracePt t="23697" x="423863" y="2525713"/>
          <p14:tracePt t="23705" x="409575" y="2511425"/>
          <p14:tracePt t="23713" x="409575" y="2497138"/>
          <p14:tracePt t="23721" x="409575" y="2482850"/>
          <p14:tracePt t="23729" x="409575" y="2470150"/>
          <p14:tracePt t="23737" x="409575" y="2441575"/>
          <p14:tracePt t="23745" x="409575" y="2427288"/>
          <p14:tracePt t="23761" x="409575" y="2384425"/>
          <p14:tracePt t="23769" x="409575" y="2370138"/>
          <p14:tracePt t="23777" x="409575" y="2328863"/>
          <p14:tracePt t="23785" x="409575" y="2300288"/>
          <p14:tracePt t="23801" x="409575" y="2271713"/>
          <p14:tracePt t="23809" x="438150" y="2228850"/>
          <p14:tracePt t="23817" x="465138" y="2187575"/>
          <p14:tracePt t="23825" x="493713" y="2173288"/>
          <p14:tracePt t="23833" x="493713" y="2159000"/>
          <p14:tracePt t="23841" x="522288" y="2144713"/>
          <p14:tracePt t="23849" x="536575" y="2130425"/>
          <p14:tracePt t="23857" x="592138" y="2116138"/>
          <p14:tracePt t="23865" x="620713" y="2101850"/>
          <p14:tracePt t="23873" x="649288" y="2089150"/>
          <p14:tracePt t="23881" x="692150" y="2089150"/>
          <p14:tracePt t="23889" x="733425" y="2074863"/>
          <p14:tracePt t="23897" x="762000" y="2060575"/>
          <p14:tracePt t="23907" x="804863" y="2060575"/>
          <p14:tracePt t="23914" x="846138" y="2060575"/>
          <p14:tracePt t="23922" x="917575" y="2060575"/>
          <p14:tracePt t="23930" x="973138" y="2060575"/>
          <p14:tracePt t="23938" x="1044575" y="2060575"/>
          <p14:tracePt t="23945" x="1100138" y="2060575"/>
          <p14:tracePt t="23953" x="1212850" y="2060575"/>
          <p14:tracePt t="23962" x="1298575" y="2101850"/>
          <p14:tracePt t="23969" x="1339850" y="2116138"/>
          <p14:tracePt t="23977" x="1425575" y="2159000"/>
          <p14:tracePt t="23985" x="1495425" y="2187575"/>
          <p14:tracePt t="23993" x="1593850" y="2228850"/>
          <p14:tracePt t="24002" x="1693863" y="2286000"/>
          <p14:tracePt t="24009" x="1792288" y="2328863"/>
          <p14:tracePt t="24017" x="1890713" y="2384425"/>
          <p14:tracePt t="24025" x="1962150" y="2427288"/>
          <p14:tracePt t="24033" x="2032000" y="2470150"/>
          <p14:tracePt t="24041" x="2074863" y="2525713"/>
          <p14:tracePt t="24050" x="2116138" y="2540000"/>
          <p14:tracePt t="24057" x="2130425" y="2568575"/>
          <p14:tracePt t="24066" x="2144713" y="2568575"/>
          <p14:tracePt t="24074" x="2144713" y="2597150"/>
          <p14:tracePt t="24081" x="2144713" y="2624138"/>
          <p14:tracePt t="24089" x="2159000" y="2652713"/>
          <p14:tracePt t="24097" x="2159000" y="2681288"/>
          <p14:tracePt t="24105" x="2159000" y="2709863"/>
          <p14:tracePt t="24113" x="2159000" y="2724150"/>
          <p14:tracePt t="24121" x="2173288" y="2736850"/>
          <p14:tracePt t="24129" x="2173288" y="2765425"/>
          <p14:tracePt t="24138" x="2173288" y="2779713"/>
          <p14:tracePt t="24146" x="2173288" y="2794000"/>
          <p14:tracePt t="24153" x="2173288" y="2822575"/>
          <p14:tracePt t="24161" x="2173288" y="2851150"/>
          <p14:tracePt t="24169" x="2173288" y="2863850"/>
          <p14:tracePt t="24178" x="2173288" y="2878138"/>
          <p14:tracePt t="24185" x="2173288" y="2892425"/>
          <p14:tracePt t="24201" x="2173288" y="2906713"/>
          <p14:tracePt t="24209" x="2173288" y="2921000"/>
          <p14:tracePt t="24305" x="2173288" y="2935288"/>
          <p14:tracePt t="24329" x="2159000" y="2935288"/>
          <p14:tracePt t="24362" x="2130425" y="2949575"/>
          <p14:tracePt t="24378" x="2116138" y="2949575"/>
          <p14:tracePt t="24402" x="2101850" y="2949575"/>
          <p14:tracePt t="24427" x="2089150" y="2949575"/>
          <p14:tracePt t="24515" x="2074863" y="2949575"/>
          <p14:tracePt t="24570" x="2046288" y="2949575"/>
          <p14:tracePt t="25530" x="2032000" y="2949575"/>
          <p14:tracePt t="26003" x="2032000" y="2935288"/>
          <p14:tracePt t="26019" x="2032000" y="2906713"/>
          <p14:tracePt t="26035" x="2032000" y="2892425"/>
          <p14:tracePt t="26123" x="2032000" y="2878138"/>
          <p14:tracePt t="26131" x="2060575" y="2836863"/>
          <p14:tracePt t="26138" x="2130425" y="2765425"/>
          <p14:tracePt t="26146" x="2187575" y="2652713"/>
          <p14:tracePt t="26578" x="2187575" y="2695575"/>
          <p14:tracePt t="26586" x="2187575" y="2724150"/>
          <p14:tracePt t="26594" x="2216150" y="2751138"/>
          <p14:tracePt t="26603" x="2300288" y="2808288"/>
          <p14:tracePt t="26611" x="2427288" y="2851150"/>
          <p14:tracePt t="26619" x="2540000" y="2892425"/>
          <p14:tracePt t="26627" x="2609850" y="2906713"/>
          <p14:tracePt t="26634" x="2667000" y="2921000"/>
          <p14:tracePt t="26651" x="2695575" y="2921000"/>
          <p14:tracePt t="26676" x="2709863" y="2921000"/>
          <p14:tracePt t="26684" x="2751138" y="2921000"/>
          <p14:tracePt t="26691" x="2765425" y="2921000"/>
          <p14:tracePt t="26699" x="2794000" y="2921000"/>
          <p14:tracePt t="26707" x="2808288" y="2935288"/>
          <p14:tracePt t="26715" x="2822575" y="2963863"/>
          <p14:tracePt t="26732" x="2836863" y="3005138"/>
          <p14:tracePt t="26740" x="2863850" y="3019425"/>
          <p14:tracePt t="26748" x="2878138" y="3048000"/>
          <p14:tracePt t="26755" x="2878138" y="3062288"/>
          <p14:tracePt t="26762" x="2935288" y="3090863"/>
          <p14:tracePt t="26770" x="2963863" y="3132138"/>
          <p14:tracePt t="26779" x="3033713" y="3203575"/>
          <p14:tracePt t="26787" x="3048000" y="3217863"/>
          <p14:tracePt t="26795" x="3090863" y="3244850"/>
          <p14:tracePt t="26804" x="3105150" y="3259138"/>
          <p14:tracePt t="26811" x="3117850" y="3259138"/>
          <p14:tracePt t="26819" x="3132138" y="3259138"/>
          <p14:tracePt t="26827" x="3132138" y="3273425"/>
          <p14:tracePt t="26835" x="3146425" y="3273425"/>
          <p14:tracePt t="26843" x="3160713" y="3273425"/>
          <p14:tracePt t="26852" x="3175000" y="3273425"/>
          <p14:tracePt t="26859" x="3217863" y="3273425"/>
          <p14:tracePt t="26932" x="3203575" y="3273425"/>
          <p14:tracePt t="26940" x="3175000" y="3259138"/>
          <p14:tracePt t="26948" x="3117850" y="3232150"/>
          <p14:tracePt t="26956" x="3076575" y="3217863"/>
          <p14:tracePt t="26964" x="2990850" y="3175000"/>
          <p14:tracePt t="26972" x="2935288" y="3146425"/>
          <p14:tracePt t="26978" x="2851150" y="3117850"/>
          <p14:tracePt t="26987" x="2724150" y="3076575"/>
          <p14:tracePt t="26995" x="2609850" y="3048000"/>
          <p14:tracePt t="27003" x="2497138" y="3033713"/>
          <p14:tracePt t="27012" x="2355850" y="2990850"/>
          <p14:tracePt t="27020" x="2201863" y="2963863"/>
          <p14:tracePt t="27028" x="2130425" y="2935288"/>
          <p14:tracePt t="27036" x="2032000" y="2921000"/>
          <p14:tracePt t="27043" x="1905000" y="2892425"/>
          <p14:tracePt t="27051" x="1835150" y="2892425"/>
          <p14:tracePt t="27059" x="1806575" y="2878138"/>
          <p14:tracePt t="27067" x="1735138" y="2878138"/>
          <p14:tracePt t="27076" x="1720850" y="2878138"/>
          <p14:tracePt t="27084" x="1708150" y="2863850"/>
          <p14:tracePt t="27099" x="1693863" y="2851150"/>
          <p14:tracePt t="27116" x="1679575" y="2836863"/>
          <p14:tracePt t="27132" x="1679575" y="2779713"/>
          <p14:tracePt t="27139" x="1679575" y="2765425"/>
          <p14:tracePt t="27147" x="1679575" y="2736850"/>
          <p14:tracePt t="27155" x="1679575" y="2724150"/>
          <p14:tracePt t="27163" x="1679575" y="2709863"/>
          <p14:tracePt t="27172" x="1679575" y="2695575"/>
          <p14:tracePt t="27180" x="1679575" y="2667000"/>
          <p14:tracePt t="27196" x="1679575" y="2638425"/>
          <p14:tracePt t="27203" x="1679575" y="2624138"/>
          <p14:tracePt t="27211" x="1693863" y="2597150"/>
          <p14:tracePt t="27219" x="1735138" y="2568575"/>
          <p14:tracePt t="27228" x="1763713" y="2540000"/>
          <p14:tracePt t="27236" x="1820863" y="2497138"/>
          <p14:tracePt t="27244" x="1862138" y="2470150"/>
          <p14:tracePt t="27252" x="1905000" y="2455863"/>
          <p14:tracePt t="27259" x="1989138" y="2398713"/>
          <p14:tracePt t="27267" x="2046288" y="2355850"/>
          <p14:tracePt t="27275" x="2144713" y="2328863"/>
          <p14:tracePt t="27283" x="2300288" y="2314575"/>
          <p14:tracePt t="27292" x="2398713" y="2286000"/>
          <p14:tracePt t="27300" x="2554288" y="2243138"/>
          <p14:tracePt t="27308" x="2695575" y="2228850"/>
          <p14:tracePt t="27316" x="2851150" y="2216150"/>
          <p14:tracePt t="27323" x="3019425" y="2216150"/>
          <p14:tracePt t="27331" x="3175000" y="2216150"/>
          <p14:tracePt t="27339" x="3330575" y="2216150"/>
          <p14:tracePt t="27347" x="3527425" y="2216150"/>
          <p14:tracePt t="27356" x="3725863" y="2216150"/>
          <p14:tracePt t="27364" x="3937000" y="2216150"/>
          <p14:tracePt t="27372" x="4205288" y="2228850"/>
          <p14:tracePt t="27379" x="4387850" y="2228850"/>
          <p14:tracePt t="27387" x="4656138" y="2271713"/>
          <p14:tracePt t="27395" x="4811713" y="2286000"/>
          <p14:tracePt t="27403" x="4910138" y="2314575"/>
          <p14:tracePt t="27412" x="5022850" y="2343150"/>
          <p14:tracePt t="27420" x="5051425" y="2343150"/>
          <p14:tracePt t="27428" x="5122863" y="2343150"/>
          <p14:tracePt t="27436" x="5221288" y="2398713"/>
          <p14:tracePt t="27443" x="5291138" y="2413000"/>
          <p14:tracePt t="27451" x="5362575" y="2427288"/>
          <p14:tracePt t="27459" x="5391150" y="2441575"/>
          <p14:tracePt t="27467" x="5446713" y="2455863"/>
          <p14:tracePt t="27476" x="5489575" y="2482850"/>
          <p14:tracePt t="27484" x="5518150" y="2497138"/>
          <p14:tracePt t="27492" x="5573713" y="2540000"/>
          <p14:tracePt t="27500" x="5602288" y="2540000"/>
          <p14:tracePt t="27507" x="5616575" y="2568575"/>
          <p14:tracePt t="27515" x="5645150" y="2582863"/>
          <p14:tracePt t="27523" x="5657850" y="2597150"/>
          <p14:tracePt t="27532" x="5672138" y="2609850"/>
          <p14:tracePt t="27540" x="5715000" y="2638425"/>
          <p14:tracePt t="27556" x="5757863" y="2667000"/>
          <p14:tracePt t="27563" x="5784850" y="2681288"/>
          <p14:tracePt t="27571" x="5813425" y="2695575"/>
          <p14:tracePt t="27579" x="5870575" y="2724150"/>
          <p14:tracePt t="27587" x="5899150" y="2736850"/>
          <p14:tracePt t="27596" x="5940425" y="2765425"/>
          <p14:tracePt t="27604" x="5954713" y="2779713"/>
          <p14:tracePt t="27619" x="5969000" y="2779713"/>
          <p14:tracePt t="27779" x="5969000" y="2794000"/>
          <p14:tracePt t="28293" x="5954713" y="2794000"/>
          <p14:tracePt t="28371" x="5926138" y="2765425"/>
          <p14:tracePt t="28379" x="5911850" y="2765425"/>
          <p14:tracePt t="28404" x="5899150" y="2765425"/>
          <p14:tracePt t="28411" x="5870575" y="2751138"/>
          <p14:tracePt t="28459" x="5856288" y="2736850"/>
          <p14:tracePt t="28572" x="5827713" y="2736850"/>
          <p14:tracePt t="28587" x="5799138" y="2736850"/>
          <p14:tracePt t="28595" x="5784850" y="2736850"/>
          <p14:tracePt t="28612" x="5757863" y="2736850"/>
          <p14:tracePt t="28628" x="5743575" y="2736850"/>
          <p14:tracePt t="28636" x="5700713" y="2736850"/>
          <p14:tracePt t="28651" x="5672138" y="2736850"/>
          <p14:tracePt t="28668" x="5645150" y="2751138"/>
          <p14:tracePt t="28676" x="5616575" y="2765425"/>
          <p14:tracePt t="28684" x="5602288" y="2779713"/>
          <p14:tracePt t="28692" x="5573713" y="2794000"/>
          <p14:tracePt t="28700" x="5518150" y="2808288"/>
          <p14:tracePt t="28707" x="5461000" y="2851150"/>
          <p14:tracePt t="28715" x="5376863" y="2863850"/>
          <p14:tracePt t="28724" x="5334000" y="2863850"/>
          <p14:tracePt t="28732" x="5235575" y="2892425"/>
          <p14:tracePt t="28741" x="5137150" y="2892425"/>
          <p14:tracePt t="28748" x="5065713" y="2892425"/>
          <p14:tracePt t="28756" x="4981575" y="2921000"/>
          <p14:tracePt t="28763" x="4895850" y="2935288"/>
          <p14:tracePt t="28771" x="4840288" y="2949575"/>
          <p14:tracePt t="28781" x="4797425" y="2978150"/>
          <p14:tracePt t="28788" x="4768850" y="2978150"/>
          <p14:tracePt t="28796" x="4741863" y="2978150"/>
          <p14:tracePt t="28868" x="4741863" y="2949575"/>
          <p14:tracePt t="28884" x="4741863" y="2921000"/>
          <p14:tracePt t="28893" x="4741863" y="2906713"/>
          <p14:tracePt t="28900" x="4741863" y="2878138"/>
          <p14:tracePt t="28908" x="4741863" y="2851150"/>
          <p14:tracePt t="28916" x="4741863" y="2822575"/>
          <p14:tracePt t="28940" x="4741863" y="2808288"/>
          <p14:tracePt t="28949" x="4741863" y="2794000"/>
          <p14:tracePt t="28981" x="4756150" y="2779713"/>
          <p14:tracePt t="28988" x="4768850" y="2779713"/>
          <p14:tracePt t="28997" x="4783138" y="2779713"/>
          <p14:tracePt t="29004" x="4826000" y="2779713"/>
          <p14:tracePt t="29012" x="4854575" y="2779713"/>
          <p14:tracePt t="29020" x="4868863" y="2794000"/>
          <p14:tracePt t="29027" x="4910138" y="2836863"/>
          <p14:tracePt t="29035" x="4924425" y="2878138"/>
          <p14:tracePt t="29044" x="4938713" y="2906713"/>
          <p14:tracePt t="29053" x="4967288" y="2963863"/>
          <p14:tracePt t="29060" x="4967288" y="3048000"/>
          <p14:tracePt t="29068" x="4967288" y="3090863"/>
          <p14:tracePt t="29076" x="4967288" y="3160713"/>
          <p14:tracePt t="29084" x="4967288" y="3273425"/>
          <p14:tracePt t="29091" x="4953000" y="3302000"/>
          <p14:tracePt t="29100" x="4910138" y="3344863"/>
          <p14:tracePt t="29108" x="4868863" y="3371850"/>
          <p14:tracePt t="29124" x="4840288" y="3386138"/>
          <p14:tracePt t="29132" x="4811713" y="3386138"/>
          <p14:tracePt t="29140" x="4797425" y="3386138"/>
          <p14:tracePt t="29148" x="4768850" y="3386138"/>
          <p14:tracePt t="29157" x="4727575" y="3386138"/>
          <p14:tracePt t="29164" x="4699000" y="3386138"/>
          <p14:tracePt t="29172" x="4670425" y="3371850"/>
          <p14:tracePt t="29181" x="4656138" y="3359150"/>
          <p14:tracePt t="29188" x="4629150" y="3330575"/>
          <p14:tracePt t="29197" x="4600575" y="3244850"/>
          <p14:tracePt t="29203" x="4600575" y="3189288"/>
          <p14:tracePt t="29212" x="4572000" y="3105150"/>
          <p14:tracePt t="29221" x="4557713" y="3048000"/>
          <p14:tracePt t="29228" x="4529138" y="2963863"/>
          <p14:tracePt t="29237" x="4514850" y="2906713"/>
          <p14:tracePt t="29244" x="4514850" y="2863850"/>
          <p14:tracePt t="29253" x="4514850" y="2808288"/>
          <p14:tracePt t="29261" x="4514850" y="2779713"/>
          <p14:tracePt t="29268" x="4514850" y="2765425"/>
          <p14:tracePt t="29277" x="4543425" y="2736850"/>
          <p14:tracePt t="29285" x="4586288" y="2709863"/>
          <p14:tracePt t="29293" x="4670425" y="2681288"/>
          <p14:tracePt t="29300" x="4783138" y="2667000"/>
          <p14:tracePt t="29308" x="4924425" y="2609850"/>
          <p14:tracePt t="29316" x="5051425" y="2597150"/>
          <p14:tracePt t="29324" x="5164138" y="2597150"/>
          <p14:tracePt t="29331" x="5291138" y="2597150"/>
          <p14:tracePt t="29341" x="5391150" y="2597150"/>
          <p14:tracePt t="29349" x="5446713" y="2597150"/>
          <p14:tracePt t="29357" x="5461000" y="2597150"/>
          <p14:tracePt t="29365" x="5489575" y="2597150"/>
          <p14:tracePt t="29397" x="5503863" y="2597150"/>
          <p14:tracePt t="29405" x="5503863" y="2609850"/>
          <p14:tracePt t="29413" x="5503863" y="2624138"/>
          <p14:tracePt t="29421" x="5489575" y="2652713"/>
          <p14:tracePt t="29429" x="5446713" y="2667000"/>
          <p14:tracePt t="29436" x="5418138" y="2695575"/>
          <p14:tracePt t="29445" x="5362575" y="2709863"/>
          <p14:tracePt t="29453" x="5264150" y="2736850"/>
          <p14:tracePt t="29461" x="5192713" y="2765425"/>
          <p14:tracePt t="29469" x="5122863" y="2779713"/>
          <p14:tracePt t="29476" x="5037138" y="2822575"/>
          <p14:tracePt t="29485" x="4981575" y="2822575"/>
          <p14:tracePt t="29492" x="4910138" y="2851150"/>
          <p14:tracePt t="29501" x="4868863" y="2851150"/>
          <p14:tracePt t="29509" x="4797425" y="2851150"/>
          <p14:tracePt t="29517" x="4768850" y="2851150"/>
          <p14:tracePt t="29525" x="4699000" y="2851150"/>
          <p14:tracePt t="29533" x="4656138" y="2851150"/>
          <p14:tracePt t="29541" x="4586288" y="2851150"/>
          <p14:tracePt t="29549" x="4557713" y="2851150"/>
          <p14:tracePt t="29556" x="4502150" y="2851150"/>
          <p14:tracePt t="29565" x="4473575" y="2836863"/>
          <p14:tracePt t="29573" x="4459288" y="2822575"/>
          <p14:tracePt t="29581" x="4430713" y="2808288"/>
          <p14:tracePt t="29597" x="4416425" y="2808288"/>
          <p14:tracePt t="29685" x="4416425" y="2794000"/>
          <p14:tracePt t="29957" x="4402138" y="2779713"/>
          <p14:tracePt t="30117" x="4416425" y="2779713"/>
          <p14:tracePt t="30125" x="4459288" y="2779713"/>
          <p14:tracePt t="30133" x="4487863" y="2779713"/>
          <p14:tracePt t="30141" x="4529138" y="2779713"/>
          <p14:tracePt t="30149" x="4557713" y="2779713"/>
          <p14:tracePt t="30157" x="4614863" y="2779713"/>
          <p14:tracePt t="30165" x="4641850" y="2765425"/>
          <p14:tracePt t="30173" x="4713288" y="2765425"/>
          <p14:tracePt t="30181" x="4741863" y="2765425"/>
          <p14:tracePt t="30189" x="4768850" y="2765425"/>
          <p14:tracePt t="31093" x="4797425" y="2765425"/>
          <p14:tracePt t="31101" x="4840288" y="2765425"/>
          <p14:tracePt t="31110" x="4938713" y="2765425"/>
          <p14:tracePt t="31118" x="5010150" y="2765425"/>
          <p14:tracePt t="31126" x="5080000" y="2765425"/>
          <p14:tracePt t="31134" x="5178425" y="2765425"/>
          <p14:tracePt t="31142" x="5276850" y="2765425"/>
          <p14:tracePt t="31150" x="5391150" y="2765425"/>
          <p14:tracePt t="31157" x="5461000" y="2765425"/>
          <p14:tracePt t="31165" x="5545138" y="2765425"/>
          <p14:tracePt t="31173" x="5573713" y="2765425"/>
          <p14:tracePt t="31181" x="5630863" y="2765425"/>
          <p14:tracePt t="31197" x="5645150" y="2765425"/>
          <p14:tracePt t="31566" x="5630863" y="2765425"/>
          <p14:tracePt t="31574" x="5616575" y="2765425"/>
          <p14:tracePt t="31590" x="5602288" y="2765425"/>
          <p14:tracePt t="32006" x="5602288" y="2779713"/>
          <p14:tracePt t="32014" x="5616575" y="2779713"/>
          <p14:tracePt t="32022" x="5645150" y="2765425"/>
          <p14:tracePt t="32030" x="5657850" y="2751138"/>
          <p14:tracePt t="32038" x="5686425" y="2736850"/>
          <p14:tracePt t="32150" x="5672138" y="2736850"/>
          <p14:tracePt t="32158" x="5657850" y="2736850"/>
          <p14:tracePt t="32166" x="5602288" y="2736850"/>
          <p14:tracePt t="32174" x="5573713" y="2736850"/>
          <p14:tracePt t="32182" x="5545138" y="2736850"/>
          <p14:tracePt t="32190" x="5503863" y="2736850"/>
          <p14:tracePt t="32198" x="5432425" y="2736850"/>
          <p14:tracePt t="32206" x="5319713" y="2736850"/>
          <p14:tracePt t="32214" x="5207000" y="2765425"/>
          <p14:tracePt t="32222" x="5010150" y="2779713"/>
          <p14:tracePt t="32229" x="4854575" y="2822575"/>
          <p14:tracePt t="32238" x="4670425" y="2892425"/>
          <p14:tracePt t="32246" x="4502150" y="2906713"/>
          <p14:tracePt t="32254" x="4375150" y="2935288"/>
          <p14:tracePt t="32262" x="4219575" y="2949575"/>
          <p14:tracePt t="32270" x="4064000" y="2963863"/>
          <p14:tracePt t="32278" x="3867150" y="2978150"/>
          <p14:tracePt t="32286" x="3725863" y="2978150"/>
          <p14:tracePt t="32294" x="3556000" y="2990850"/>
          <p14:tracePt t="32302" x="3414713" y="3005138"/>
          <p14:tracePt t="32310" x="3273425" y="3005138"/>
          <p14:tracePt t="32318" x="3160713" y="3005138"/>
          <p14:tracePt t="32326" x="3062288" y="3005138"/>
          <p14:tracePt t="32334" x="2949575" y="3005138"/>
          <p14:tracePt t="32342" x="2892425" y="3005138"/>
          <p14:tracePt t="32350" x="2822575" y="3005138"/>
          <p14:tracePt t="32358" x="2779713" y="3005138"/>
          <p14:tracePt t="32366" x="2736850" y="3005138"/>
          <p14:tracePt t="32374" x="2709863" y="3005138"/>
          <p14:tracePt t="32382" x="2652713" y="3005138"/>
          <p14:tracePt t="32390" x="2597150" y="3005138"/>
          <p14:tracePt t="32398" x="2554288" y="3005138"/>
          <p14:tracePt t="32407" x="2525713" y="3005138"/>
          <p14:tracePt t="32414" x="2497138" y="3005138"/>
          <p14:tracePt t="32438" x="2455863" y="3005138"/>
          <p14:tracePt t="32526" x="2441575" y="2990850"/>
          <p14:tracePt t="32574" x="2455863" y="2978150"/>
          <p14:tracePt t="32582" x="2482850" y="2963863"/>
          <p14:tracePt t="32590" x="2497138" y="2963863"/>
          <p14:tracePt t="32598" x="2525713" y="2935288"/>
          <p14:tracePt t="32606" x="2582863" y="2921000"/>
          <p14:tracePt t="32614" x="2667000" y="2921000"/>
          <p14:tracePt t="32622" x="2751138" y="2892425"/>
          <p14:tracePt t="32630" x="2822575" y="2863850"/>
          <p14:tracePt t="32638" x="2978150" y="2863850"/>
          <p14:tracePt t="32646" x="3132138" y="2836863"/>
          <p14:tracePt t="32654" x="3273425" y="2836863"/>
          <p14:tracePt t="32662" x="3513138" y="2836863"/>
          <p14:tracePt t="32670" x="3711575" y="2836863"/>
          <p14:tracePt t="32678" x="3922713" y="2836863"/>
          <p14:tracePt t="32686" x="4148138" y="2836863"/>
          <p14:tracePt t="32694" x="4514850" y="2863850"/>
          <p14:tracePt t="32702" x="4741863" y="2863850"/>
          <p14:tracePt t="32710" x="4953000" y="2878138"/>
          <p14:tracePt t="32718" x="5221288" y="2906713"/>
          <p14:tracePt t="32726" x="5418138" y="2906713"/>
          <p14:tracePt t="32735" x="5630863" y="2906713"/>
          <p14:tracePt t="32742" x="5827713" y="2906713"/>
          <p14:tracePt t="32750" x="5997575" y="2906713"/>
          <p14:tracePt t="32758" x="6124575" y="2906713"/>
          <p14:tracePt t="32766" x="6223000" y="2906713"/>
          <p14:tracePt t="32774" x="6321425" y="2906713"/>
          <p14:tracePt t="32782" x="6392863" y="2906713"/>
          <p14:tracePt t="32790" x="6419850" y="2906713"/>
          <p14:tracePt t="32798" x="6462713" y="2906713"/>
          <p14:tracePt t="32806" x="6534150" y="2906713"/>
          <p14:tracePt t="32814" x="6546850" y="2906713"/>
          <p14:tracePt t="32822" x="6589713" y="2906713"/>
          <p14:tracePt t="32830" x="6618288" y="2906713"/>
          <p14:tracePt t="32838" x="6646863" y="2906713"/>
          <p14:tracePt t="32846" x="6702425" y="2892425"/>
          <p14:tracePt t="32855" x="6745288" y="2892425"/>
          <p14:tracePt t="32862" x="6829425" y="2892425"/>
          <p14:tracePt t="32870" x="6858000" y="2892425"/>
          <p14:tracePt t="32878" x="6942138" y="2892425"/>
          <p14:tracePt t="32886" x="7013575" y="2878138"/>
          <p14:tracePt t="32894" x="7042150" y="2878138"/>
          <p14:tracePt t="32902" x="7083425" y="2878138"/>
          <p14:tracePt t="32910" x="7126288" y="2863850"/>
          <p14:tracePt t="32919" x="7140575" y="2863850"/>
          <p14:tracePt t="33038" x="7154863" y="2851150"/>
          <p14:tracePt t="33062" x="7154863" y="2836863"/>
          <p14:tracePt t="33070" x="7140575" y="2808288"/>
          <p14:tracePt t="33086" x="7097713" y="2779713"/>
          <p14:tracePt t="33094" x="7054850" y="2765425"/>
          <p14:tracePt t="33102" x="7027863" y="2736850"/>
          <p14:tracePt t="33111" x="6970713" y="2724150"/>
          <p14:tracePt t="33118" x="6886575" y="2681288"/>
          <p14:tracePt t="33126" x="6872288" y="2652713"/>
          <p14:tracePt t="33134" x="6815138" y="2652713"/>
          <p14:tracePt t="33142" x="6745288" y="2624138"/>
          <p14:tracePt t="33150" x="6688138" y="2568575"/>
          <p14:tracePt t="33158" x="6646863" y="2568575"/>
          <p14:tracePt t="33167" x="6589713" y="2554288"/>
          <p14:tracePt t="33174" x="6546850" y="2554288"/>
          <p14:tracePt t="33190" x="6534150" y="2540000"/>
          <p14:tracePt t="33278" x="6491288" y="2540000"/>
          <p14:tracePt t="33286" x="6477000" y="2540000"/>
          <p14:tracePt t="33302" x="6448425" y="2554288"/>
          <p14:tracePt t="33342" x="6434138" y="2582863"/>
          <p14:tracePt t="33351" x="6434138" y="2597150"/>
          <p14:tracePt t="33358" x="6434138" y="2609850"/>
          <p14:tracePt t="33366" x="6434138" y="2624138"/>
          <p14:tracePt t="33382" x="6434138" y="2652713"/>
          <p14:tracePt t="33398" x="6434138" y="2681288"/>
          <p14:tracePt t="33414" x="6462713" y="2709863"/>
          <p14:tracePt t="33430" x="6491288" y="2724150"/>
          <p14:tracePt t="33438" x="6491288" y="2736850"/>
          <p14:tracePt t="33446" x="6505575" y="2736850"/>
          <p14:tracePt t="33454" x="6519863" y="2751138"/>
          <p14:tracePt t="33464" x="6534150" y="2751138"/>
          <p14:tracePt t="33471" x="6575425" y="2751138"/>
          <p14:tracePt t="33479" x="6618288" y="2751138"/>
          <p14:tracePt t="33486" x="6661150" y="2751138"/>
          <p14:tracePt t="33494" x="6702425" y="2751138"/>
          <p14:tracePt t="33502" x="6788150" y="2751138"/>
          <p14:tracePt t="33510" x="6858000" y="2695575"/>
          <p14:tracePt t="33518" x="6927850" y="2652713"/>
          <p14:tracePt t="33527" x="6970713" y="2652713"/>
          <p14:tracePt t="33534" x="7042150" y="2597150"/>
          <p14:tracePt t="33542" x="7069138" y="2597150"/>
          <p14:tracePt t="33550" x="7112000" y="2554288"/>
          <p14:tracePt t="33734" x="7097713" y="2554288"/>
          <p14:tracePt t="33742" x="7054850" y="2582863"/>
          <p14:tracePt t="33750" x="7042150" y="2597150"/>
          <p14:tracePt t="33758" x="6970713" y="2624138"/>
          <p14:tracePt t="33766" x="6956425" y="2624138"/>
          <p14:tracePt t="33774" x="6872288" y="2638425"/>
          <p14:tracePt t="33782" x="6788150" y="2681288"/>
          <p14:tracePt t="33791" x="6745288" y="2695575"/>
          <p14:tracePt t="33798" x="6646863" y="2724150"/>
          <p14:tracePt t="33806" x="6604000" y="2736850"/>
          <p14:tracePt t="33814" x="6534150" y="2751138"/>
          <p14:tracePt t="33822" x="6477000" y="2751138"/>
          <p14:tracePt t="33830" x="6392863" y="2779713"/>
          <p14:tracePt t="33838" x="6335713" y="2779713"/>
          <p14:tracePt t="33847" x="6292850" y="2794000"/>
          <p14:tracePt t="33855" x="6265863" y="2794000"/>
          <p14:tracePt t="33863" x="6180138" y="2794000"/>
          <p14:tracePt t="33870" x="6124575" y="2794000"/>
          <p14:tracePt t="33879" x="6067425" y="2794000"/>
          <p14:tracePt t="33886" x="5969000" y="2794000"/>
          <p14:tracePt t="33894" x="5870575" y="2794000"/>
          <p14:tracePt t="33902" x="5772150" y="2751138"/>
          <p14:tracePt t="33912" x="5715000" y="2751138"/>
          <p14:tracePt t="33918" x="5602288" y="2724150"/>
          <p14:tracePt t="33927" x="5559425" y="2724150"/>
          <p14:tracePt t="33934" x="5489575" y="2681288"/>
          <p14:tracePt t="33943" x="5432425" y="2667000"/>
          <p14:tracePt t="33950" x="5403850" y="2652713"/>
          <p14:tracePt t="33958" x="5348288" y="2638425"/>
          <p14:tracePt t="33968" x="5319713" y="2638425"/>
          <p14:tracePt t="33975" x="5291138" y="2638425"/>
          <p14:tracePt t="33982" x="5291138" y="2624138"/>
          <p14:tracePt t="34006" x="5276850" y="2609850"/>
          <p14:tracePt t="34014" x="5264150" y="2597150"/>
          <p14:tracePt t="34031" x="5249863" y="2597150"/>
          <p14:tracePt t="34055" x="5249863" y="2582863"/>
          <p14:tracePt t="34063" x="5249863" y="2568575"/>
          <p14:tracePt t="34070" x="5249863" y="2540000"/>
          <p14:tracePt t="34086" x="5249863" y="2511425"/>
          <p14:tracePt t="34095" x="5249863" y="2497138"/>
          <p14:tracePt t="34102" x="5249863" y="2470150"/>
          <p14:tracePt t="34119" x="5249863" y="2441575"/>
          <p14:tracePt t="34127" x="5249863" y="2427288"/>
          <p14:tracePt t="34134" x="5249863" y="2413000"/>
          <p14:tracePt t="34143" x="5249863" y="2398713"/>
          <p14:tracePt t="34150" x="5276850" y="2384425"/>
          <p14:tracePt t="34159" x="5291138" y="2355850"/>
          <p14:tracePt t="34166" x="5305425" y="2328863"/>
          <p14:tracePt t="34175" x="5334000" y="2314575"/>
          <p14:tracePt t="34184" x="5362575" y="2286000"/>
          <p14:tracePt t="34191" x="5376863" y="2271713"/>
          <p14:tracePt t="34199" x="5391150" y="2257425"/>
          <p14:tracePt t="34207" x="5418138" y="2228850"/>
          <p14:tracePt t="34223" x="5432425" y="2228850"/>
          <p14:tracePt t="34232" x="5461000" y="2216150"/>
          <p14:tracePt t="34239" x="5461000" y="2201863"/>
          <p14:tracePt t="34246" x="5518150" y="2173288"/>
          <p14:tracePt t="34263" x="5545138" y="2159000"/>
          <p14:tracePt t="34271" x="5588000" y="2130425"/>
          <p14:tracePt t="34278" x="5630863" y="2116138"/>
          <p14:tracePt t="34286" x="5715000" y="2074863"/>
          <p14:tracePt t="34296" x="5757863" y="2060575"/>
          <p14:tracePt t="34304" x="5813425" y="2046288"/>
          <p14:tracePt t="34310" x="5870575" y="2017713"/>
          <p14:tracePt t="34318" x="5911850" y="2017713"/>
          <p14:tracePt t="34327" x="5954713" y="2003425"/>
          <p14:tracePt t="34335" x="6038850" y="1989138"/>
          <p14:tracePt t="34343" x="6067425" y="1962150"/>
          <p14:tracePt t="34352" x="6138863" y="1962150"/>
          <p14:tracePt t="34360" x="6194425" y="1962150"/>
          <p14:tracePt t="34367" x="6280150" y="1962150"/>
          <p14:tracePt t="34383" x="6335713" y="1962150"/>
          <p14:tracePt t="34391" x="6350000" y="1962150"/>
          <p14:tracePt t="34399" x="6378575" y="1962150"/>
          <p14:tracePt t="34407" x="6407150" y="1962150"/>
          <p14:tracePt t="34416" x="6462713" y="1989138"/>
          <p14:tracePt t="34424" x="6491288" y="2003425"/>
          <p14:tracePt t="34431" x="6546850" y="2017713"/>
          <p14:tracePt t="34439" x="6589713" y="2032000"/>
          <p14:tracePt t="34447" x="6646863" y="2046288"/>
          <p14:tracePt t="34455" x="6673850" y="2060575"/>
          <p14:tracePt t="34463" x="6702425" y="2060575"/>
          <p14:tracePt t="34472" x="6745288" y="2060575"/>
          <p14:tracePt t="34480" x="6773863" y="2074863"/>
          <p14:tracePt t="34488" x="6815138" y="2101850"/>
          <p14:tracePt t="34495" x="6858000" y="2101850"/>
          <p14:tracePt t="34503" x="6872288" y="2116138"/>
          <p14:tracePt t="34511" x="6915150" y="2116138"/>
          <p14:tracePt t="34519" x="6956425" y="2130425"/>
          <p14:tracePt t="34527" x="7013575" y="2144713"/>
          <p14:tracePt t="34551" x="7027863" y="2173288"/>
          <p14:tracePt t="34559" x="7042150" y="2173288"/>
          <p14:tracePt t="34567" x="7054850" y="2173288"/>
          <p14:tracePt t="34575" x="7069138" y="2187575"/>
          <p14:tracePt t="34583" x="7097713" y="2201863"/>
          <p14:tracePt t="34592" x="7112000" y="2216150"/>
          <p14:tracePt t="34600" x="7126288" y="2216150"/>
          <p14:tracePt t="34607" x="7140575" y="2243138"/>
          <p14:tracePt t="34623" x="7154863" y="2243138"/>
          <p14:tracePt t="34631" x="7169150" y="2257425"/>
          <p14:tracePt t="34648" x="7181850" y="2257425"/>
          <p14:tracePt t="34663" x="7196138" y="2271713"/>
          <p14:tracePt t="34688" x="7196138" y="2286000"/>
          <p14:tracePt t="34696" x="7210425" y="2286000"/>
          <p14:tracePt t="34703" x="7224713" y="2314575"/>
          <p14:tracePt t="34719" x="7224713" y="2328863"/>
          <p14:tracePt t="34727" x="7224713" y="2355850"/>
          <p14:tracePt t="34744" x="7224713" y="2370138"/>
          <p14:tracePt t="34752" x="7224713" y="2384425"/>
          <p14:tracePt t="34759" x="7224713" y="2398713"/>
          <p14:tracePt t="34767" x="7224713" y="2413000"/>
          <p14:tracePt t="34783" x="7224713" y="2441575"/>
          <p14:tracePt t="34800" x="7224713" y="2470150"/>
          <p14:tracePt t="34808" x="7224713" y="2482850"/>
          <p14:tracePt t="34815" x="7224713" y="2497138"/>
          <p14:tracePt t="34831" x="7224713" y="2511425"/>
          <p14:tracePt t="34848" x="7224713" y="2525713"/>
          <p14:tracePt t="34871" x="7210425" y="2540000"/>
          <p14:tracePt t="34896" x="7196138" y="2554288"/>
          <p14:tracePt t="34903" x="7181850" y="2568575"/>
          <p14:tracePt t="34919" x="7169150" y="2582863"/>
          <p14:tracePt t="34927" x="7154863" y="2597150"/>
          <p14:tracePt t="34936" x="7140575" y="2609850"/>
          <p14:tracePt t="34944" x="7140575" y="2624138"/>
          <p14:tracePt t="34959" x="7126288" y="2624138"/>
          <p14:tracePt t="34984" x="7097713" y="2638425"/>
          <p14:tracePt t="34999" x="7097713" y="2652713"/>
          <p14:tracePt t="35016" x="7083425" y="2652713"/>
          <p14:tracePt t="35047" x="7069138" y="2667000"/>
          <p14:tracePt t="35056" x="7054850" y="2681288"/>
          <p14:tracePt t="35064" x="7042150" y="2695575"/>
          <p14:tracePt t="35087" x="7027863" y="2695575"/>
          <p14:tracePt t="35119" x="7013575" y="2695575"/>
          <p14:tracePt t="35183" x="6999288" y="2709863"/>
          <p14:tracePt t="35191" x="6985000" y="2709863"/>
          <p14:tracePt t="35199" x="6970713" y="2724150"/>
          <p14:tracePt t="35216" x="6942138" y="2724150"/>
          <p14:tracePt t="35224" x="6886575" y="2724150"/>
          <p14:tracePt t="35232" x="6872288" y="2724150"/>
          <p14:tracePt t="35239" x="6815138" y="2736850"/>
          <p14:tracePt t="35247" x="6788150" y="2736850"/>
          <p14:tracePt t="35255" x="6731000" y="2779713"/>
          <p14:tracePt t="35263" x="6702425" y="2779713"/>
          <p14:tracePt t="35272" x="6688138" y="2779713"/>
          <p14:tracePt t="35280" x="6646863" y="2808288"/>
          <p14:tracePt t="35335" x="6632575" y="2808288"/>
          <p14:tracePt t="35351" x="6618288" y="2808288"/>
          <p14:tracePt t="35368" x="6575425" y="2808288"/>
          <p14:tracePt t="35375" x="6561138" y="2808288"/>
          <p14:tracePt t="35383" x="6519863" y="2808288"/>
          <p14:tracePt t="35391" x="6477000" y="2808288"/>
          <p14:tracePt t="35399" x="6462713" y="2808288"/>
          <p14:tracePt t="35408" x="6434138" y="2808288"/>
          <p14:tracePt t="35416" x="6407150" y="2808288"/>
          <p14:tracePt t="35424" x="6392863" y="2808288"/>
          <p14:tracePt t="35439" x="6378575" y="2808288"/>
          <p14:tracePt t="35464" x="6364288" y="2808288"/>
          <p14:tracePt t="35472" x="6350000" y="2808288"/>
          <p14:tracePt t="35487" x="6321425" y="2808288"/>
          <p14:tracePt t="35495" x="6280150" y="2808288"/>
          <p14:tracePt t="35503" x="6194425" y="2808288"/>
          <p14:tracePt t="35511" x="6165850" y="2808288"/>
          <p14:tracePt t="35520" x="6081713" y="2808288"/>
          <p14:tracePt t="35528" x="6011863" y="2808288"/>
          <p14:tracePt t="35536" x="5954713" y="2765425"/>
          <p14:tracePt t="35543" x="5899150" y="2751138"/>
          <p14:tracePt t="35551" x="5870575" y="2751138"/>
          <p14:tracePt t="35559" x="5799138" y="2751138"/>
          <p14:tracePt t="35567" x="5772150" y="2751138"/>
          <p14:tracePt t="35576" x="5743575" y="2765425"/>
          <p14:tracePt t="35592" x="5729288" y="2765425"/>
          <p14:tracePt t="35600" x="5700713" y="2765425"/>
          <p14:tracePt t="35607" x="5672138" y="2765425"/>
          <p14:tracePt t="35615" x="5657850" y="2765425"/>
          <p14:tracePt t="35623" x="5616575" y="2779713"/>
          <p14:tracePt t="35631" x="5573713" y="2779713"/>
          <p14:tracePt t="35640" x="5518150" y="2779713"/>
          <p14:tracePt t="35648" x="5489575" y="2779713"/>
          <p14:tracePt t="35656" x="5446713" y="2779713"/>
          <p14:tracePt t="35663" x="5376863" y="2765425"/>
          <p14:tracePt t="35671" x="5362575" y="2751138"/>
          <p14:tracePt t="35679" x="5348288" y="2751138"/>
          <p14:tracePt t="35687" x="5319713" y="2736850"/>
          <p14:tracePt t="35728" x="5305425" y="2724150"/>
          <p14:tracePt t="35751" x="5305425" y="2709863"/>
          <p14:tracePt t="35776" x="5291138" y="2695575"/>
          <p14:tracePt t="35784" x="5291138" y="2681288"/>
          <p14:tracePt t="35792" x="5291138" y="2667000"/>
          <p14:tracePt t="35799" x="5276850" y="2652713"/>
          <p14:tracePt t="35816" x="5276850" y="2638425"/>
          <p14:tracePt t="35824" x="5264150" y="2609850"/>
          <p14:tracePt t="35847" x="5249863" y="2582863"/>
          <p14:tracePt t="35872" x="5235575" y="2568575"/>
          <p14:tracePt t="35879" x="5235575" y="2554288"/>
          <p14:tracePt t="35904" x="5235575" y="2525713"/>
          <p14:tracePt t="35920" x="5235575" y="2497138"/>
          <p14:tracePt t="35928" x="5235575" y="2482850"/>
          <p14:tracePt t="35935" x="5235575" y="2455863"/>
          <p14:tracePt t="35943" x="5235575" y="2427288"/>
          <p14:tracePt t="35952" x="5249863" y="2427288"/>
          <p14:tracePt t="35960" x="5249863" y="2398713"/>
          <p14:tracePt t="35969" x="5276850" y="2384425"/>
          <p14:tracePt t="35976" x="5291138" y="2370138"/>
          <p14:tracePt t="35983" x="5319713" y="2355850"/>
          <p14:tracePt t="35991" x="5348288" y="2343150"/>
          <p14:tracePt t="35999" x="5376863" y="2314575"/>
          <p14:tracePt t="36007" x="5391150" y="2286000"/>
          <p14:tracePt t="36016" x="5461000" y="2271713"/>
          <p14:tracePt t="36024" x="5503863" y="2257425"/>
          <p14:tracePt t="36032" x="5559425" y="2243138"/>
          <p14:tracePt t="36040" x="5602288" y="2243138"/>
          <p14:tracePt t="36047" x="5645150" y="2228850"/>
          <p14:tracePt t="36056" x="5672138" y="2216150"/>
          <p14:tracePt t="36063" x="5729288" y="2216150"/>
          <p14:tracePt t="36072" x="5799138" y="2201863"/>
          <p14:tracePt t="36080" x="5856288" y="2201863"/>
          <p14:tracePt t="36088" x="5969000" y="2173288"/>
          <p14:tracePt t="36096" x="6038850" y="2159000"/>
          <p14:tracePt t="36104" x="6165850" y="2159000"/>
          <p14:tracePt t="36111" x="6237288" y="2144713"/>
          <p14:tracePt t="36119" x="6364288" y="2130425"/>
          <p14:tracePt t="36128" x="6448425" y="2116138"/>
          <p14:tracePt t="36136" x="6491288" y="2116138"/>
          <p14:tracePt t="36144" x="6604000" y="2116138"/>
          <p14:tracePt t="36152" x="6646863" y="2101850"/>
          <p14:tracePt t="36161" x="6702425" y="2101850"/>
          <p14:tracePt t="36167" x="6731000" y="2101850"/>
          <p14:tracePt t="36175" x="6800850" y="2101850"/>
          <p14:tracePt t="36183" x="6815138" y="2101850"/>
          <p14:tracePt t="36192" x="6829425" y="2101850"/>
          <p14:tracePt t="36200" x="6858000" y="2101850"/>
          <p14:tracePt t="36240" x="6886575" y="2101850"/>
          <p14:tracePt t="36248" x="6915150" y="2101850"/>
          <p14:tracePt t="36256" x="6970713" y="2101850"/>
          <p14:tracePt t="36264" x="6999288" y="2101850"/>
          <p14:tracePt t="36271" x="7054850" y="2116138"/>
          <p14:tracePt t="36280" x="7097713" y="2116138"/>
          <p14:tracePt t="36287" x="7169150" y="2159000"/>
          <p14:tracePt t="36296" x="7196138" y="2173288"/>
          <p14:tracePt t="36304" x="7253288" y="2201863"/>
          <p14:tracePt t="36312" x="7281863" y="2228850"/>
          <p14:tracePt t="36320" x="7296150" y="2228850"/>
          <p14:tracePt t="36327" x="7308850" y="2257425"/>
          <p14:tracePt t="36335" x="7351713" y="2286000"/>
          <p14:tracePt t="36343" x="7380288" y="2300288"/>
          <p14:tracePt t="36361" x="7380288" y="2328863"/>
          <p14:tracePt t="36383" x="7394575" y="2328863"/>
          <p14:tracePt t="36392" x="7408863" y="2343150"/>
          <p14:tracePt t="36401" x="7408863" y="2355850"/>
          <p14:tracePt t="36416" x="7408863" y="2370138"/>
          <p14:tracePt t="36424" x="7408863" y="2398713"/>
          <p14:tracePt t="36432" x="7408863" y="2441575"/>
          <p14:tracePt t="36440" x="7408863" y="2455863"/>
          <p14:tracePt t="36447" x="7408863" y="2470150"/>
          <p14:tracePt t="36456" x="7408863" y="2482850"/>
          <p14:tracePt t="36464" x="7408863" y="2511425"/>
          <p14:tracePt t="36472" x="7408863" y="2525713"/>
          <p14:tracePt t="36481" x="7394575" y="2540000"/>
          <p14:tracePt t="36488" x="7394575" y="2554288"/>
          <p14:tracePt t="36496" x="7366000" y="2568575"/>
          <p14:tracePt t="36503" x="7351713" y="2597150"/>
          <p14:tracePt t="36513" x="7323138" y="2609850"/>
          <p14:tracePt t="36521" x="7296150" y="2624138"/>
          <p14:tracePt t="36529" x="7253288" y="2624138"/>
          <p14:tracePt t="36537" x="7210425" y="2652713"/>
          <p14:tracePt t="36545" x="7154863" y="2652713"/>
          <p14:tracePt t="36552" x="7126288" y="2652713"/>
          <p14:tracePt t="36559" x="7027863" y="2695575"/>
          <p14:tracePt t="36568" x="6970713" y="2709863"/>
          <p14:tracePt t="36576" x="6872288" y="2724150"/>
          <p14:tracePt t="36584" x="6773863" y="2736850"/>
          <p14:tracePt t="36593" x="6632575" y="2794000"/>
          <p14:tracePt t="36601" x="6519863" y="2808288"/>
          <p14:tracePt t="36609" x="6419850" y="2808288"/>
          <p14:tracePt t="36616" x="6292850" y="2808288"/>
          <p14:tracePt t="36623" x="6194425" y="2808288"/>
          <p14:tracePt t="36633" x="6110288" y="2808288"/>
          <p14:tracePt t="36641" x="5997575" y="2808288"/>
          <p14:tracePt t="36649" x="5911850" y="2765425"/>
          <p14:tracePt t="36657" x="5870575" y="2765425"/>
          <p14:tracePt t="36665" x="5799138" y="2736850"/>
          <p14:tracePt t="36672" x="5757863" y="2736850"/>
          <p14:tracePt t="36680" x="5715000" y="2736850"/>
          <p14:tracePt t="36687" x="5686425" y="2724150"/>
          <p14:tracePt t="36697" x="5645150" y="2709863"/>
          <p14:tracePt t="36705" x="5588000" y="2709863"/>
          <p14:tracePt t="36713" x="5545138" y="2695575"/>
          <p14:tracePt t="36720" x="5503863" y="2681288"/>
          <p14:tracePt t="36729" x="5489575" y="2667000"/>
          <p14:tracePt t="36752" x="5475288" y="2667000"/>
          <p14:tracePt t="36769" x="5461000" y="2652713"/>
          <p14:tracePt t="36985" x="5461000" y="2638425"/>
          <p14:tracePt t="36993" x="5446713" y="2609850"/>
          <p14:tracePt t="37001" x="5446713" y="2597150"/>
          <p14:tracePt t="37025" x="5446713" y="2568575"/>
          <p14:tracePt t="37041" x="5446713" y="2554288"/>
          <p14:tracePt t="37049" x="5446713" y="2540000"/>
          <p14:tracePt t="37057" x="5446713" y="2525713"/>
          <p14:tracePt t="37064" x="5446713" y="2511425"/>
          <p14:tracePt t="37072" x="5446713" y="2482850"/>
          <p14:tracePt t="37081" x="5446713" y="2441575"/>
          <p14:tracePt t="37089" x="5461000" y="2398713"/>
          <p14:tracePt t="37105" x="5475288" y="2384425"/>
          <p14:tracePt t="37112" x="5518150" y="2355850"/>
          <p14:tracePt t="37120" x="5530850" y="2343150"/>
          <p14:tracePt t="37129" x="5545138" y="2314575"/>
          <p14:tracePt t="37137" x="5573713" y="2271713"/>
          <p14:tracePt t="37145" x="5588000" y="2271713"/>
          <p14:tracePt t="37153" x="5616575" y="2243138"/>
          <p14:tracePt t="37161" x="5630863" y="2243138"/>
          <p14:tracePt t="37169" x="5672138" y="2201863"/>
          <p14:tracePt t="37176" x="5715000" y="2187575"/>
          <p14:tracePt t="37184" x="5772150" y="2173288"/>
          <p14:tracePt t="37193" x="5856288" y="2144713"/>
          <p14:tracePt t="37201" x="5926138" y="2130425"/>
          <p14:tracePt t="37209" x="5997575" y="2089150"/>
          <p14:tracePt t="37217" x="6067425" y="2074863"/>
          <p14:tracePt t="37225" x="6194425" y="2060575"/>
          <p14:tracePt t="37232" x="6307138" y="2060575"/>
          <p14:tracePt t="37240" x="6364288" y="2060575"/>
          <p14:tracePt t="37249" x="6477000" y="2032000"/>
          <p14:tracePt t="37257" x="6546850" y="2032000"/>
          <p14:tracePt t="37265" x="6618288" y="2032000"/>
          <p14:tracePt t="37273" x="6688138" y="2032000"/>
          <p14:tracePt t="37281" x="6843713" y="2032000"/>
          <p14:tracePt t="37289" x="6927850" y="2074863"/>
          <p14:tracePt t="37296" x="6970713" y="2101850"/>
          <p14:tracePt t="37305" x="7083425" y="2130425"/>
          <p14:tracePt t="37313" x="7224713" y="2159000"/>
          <p14:tracePt t="37321" x="7308850" y="2228850"/>
          <p14:tracePt t="37329" x="7351713" y="2257425"/>
          <p14:tracePt t="37337" x="7408863" y="2271713"/>
          <p14:tracePt t="37345" x="7435850" y="2314575"/>
          <p14:tracePt t="37360" x="7464425" y="2328863"/>
          <p14:tracePt t="37377" x="7493000" y="2343150"/>
          <p14:tracePt t="37385" x="7493000" y="2355850"/>
          <p14:tracePt t="37400" x="7507288" y="2355850"/>
          <p14:tracePt t="37417" x="7507288" y="2370138"/>
          <p14:tracePt t="37434" x="7535863" y="2384425"/>
          <p14:tracePt t="37441" x="7535863" y="2398713"/>
          <p14:tracePt t="37448" x="7535863" y="2413000"/>
          <p14:tracePt t="37465" x="7535863" y="2427288"/>
          <p14:tracePt t="37473" x="7535863" y="2441575"/>
          <p14:tracePt t="37481" x="7535863" y="2470150"/>
          <p14:tracePt t="37497" x="7535863" y="2482850"/>
          <p14:tracePt t="37513" x="7535863" y="2511425"/>
          <p14:tracePt t="37521" x="7535863" y="2525713"/>
          <p14:tracePt t="37537" x="7521575" y="2525713"/>
          <p14:tracePt t="37545" x="7464425" y="2554288"/>
          <p14:tracePt t="37552" x="7435850" y="2582863"/>
          <p14:tracePt t="37560" x="7423150" y="2597150"/>
          <p14:tracePt t="37569" x="7380288" y="2609850"/>
          <p14:tracePt t="37577" x="7308850" y="2638425"/>
          <p14:tracePt t="37585" x="7210425" y="2652713"/>
          <p14:tracePt t="37593" x="7154863" y="2652713"/>
          <p14:tracePt t="37601" x="7042150" y="2667000"/>
          <p14:tracePt t="37609" x="6942138" y="2681288"/>
          <p14:tracePt t="37616" x="6872288" y="2681288"/>
          <p14:tracePt t="37625" x="6773863" y="2681288"/>
          <p14:tracePt t="37633" x="6673850" y="2681288"/>
          <p14:tracePt t="37641" x="6575425" y="2681288"/>
          <p14:tracePt t="37649" x="6448425" y="2681288"/>
          <p14:tracePt t="37657" x="6350000" y="2681288"/>
          <p14:tracePt t="37665" x="6223000" y="2681288"/>
          <p14:tracePt t="37673" x="6081713" y="2667000"/>
          <p14:tracePt t="37680" x="5983288" y="2609850"/>
          <p14:tracePt t="37689" x="5870575" y="2609850"/>
          <p14:tracePt t="37697" x="5757863" y="2582863"/>
          <p14:tracePt t="37705" x="5700713" y="2568575"/>
          <p14:tracePt t="37713" x="5616575" y="2554288"/>
          <p14:tracePt t="37721" x="5518150" y="2525713"/>
          <p14:tracePt t="37729" x="5489575" y="2497138"/>
          <p14:tracePt t="37736" x="5446713" y="2497138"/>
          <p14:tracePt t="37745" x="5376863" y="2497138"/>
          <p14:tracePt t="37753" x="5348288" y="2497138"/>
          <p14:tracePt t="37761" x="5334000" y="2497138"/>
          <p14:tracePt t="37769" x="5319713" y="2497138"/>
          <p14:tracePt t="37777" x="5305425" y="2482850"/>
          <p14:tracePt t="38112" x="5305425" y="2455863"/>
          <p14:tracePt t="38121" x="5305425" y="2413000"/>
          <p14:tracePt t="38129" x="5305425" y="2370138"/>
          <p14:tracePt t="38137" x="5348288" y="2328863"/>
          <p14:tracePt t="38145" x="5376863" y="2271713"/>
          <p14:tracePt t="38153" x="5418138" y="2216150"/>
          <p14:tracePt t="38161" x="5489575" y="2173288"/>
          <p14:tracePt t="38169" x="5573713" y="2116138"/>
          <p14:tracePt t="38177" x="5616575" y="2089150"/>
          <p14:tracePt t="38185" x="5743575" y="2060575"/>
          <p14:tracePt t="38193" x="5842000" y="2032000"/>
          <p14:tracePt t="38201" x="5911850" y="1974850"/>
          <p14:tracePt t="38210" x="6011863" y="1947863"/>
          <p14:tracePt t="38217" x="6067425" y="1933575"/>
          <p14:tracePt t="38225" x="6165850" y="1933575"/>
          <p14:tracePt t="38232" x="6251575" y="1933575"/>
          <p14:tracePt t="38241" x="6335713" y="1933575"/>
          <p14:tracePt t="38249" x="6477000" y="1933575"/>
          <p14:tracePt t="38257" x="6589713" y="1933575"/>
          <p14:tracePt t="38265" x="6731000" y="1933575"/>
          <p14:tracePt t="38273" x="6858000" y="1947863"/>
          <p14:tracePt t="38281" x="6999288" y="2003425"/>
          <p14:tracePt t="38289" x="7097713" y="2060575"/>
          <p14:tracePt t="38297" x="7181850" y="2101850"/>
          <p14:tracePt t="38305" x="7281863" y="2130425"/>
          <p14:tracePt t="38313" x="7351713" y="2173288"/>
          <p14:tracePt t="38321" x="7366000" y="2187575"/>
          <p14:tracePt t="38329" x="7408863" y="2228850"/>
          <p14:tracePt t="38337" x="7408863" y="2243138"/>
          <p14:tracePt t="38345" x="7408863" y="2257425"/>
          <p14:tracePt t="38353" x="7423150" y="2286000"/>
          <p14:tracePt t="38361" x="7423150" y="2300288"/>
          <p14:tracePt t="38370" x="7423150" y="2314575"/>
          <p14:tracePt t="38377" x="7423150" y="2328863"/>
          <p14:tracePt t="38385" x="7423150" y="2370138"/>
          <p14:tracePt t="38393" x="7423150" y="2398713"/>
          <p14:tracePt t="38410" x="7423150" y="2413000"/>
          <p14:tracePt t="38417" x="7423150" y="2441575"/>
          <p14:tracePt t="38425" x="7423150" y="2455863"/>
          <p14:tracePt t="38433" x="7408863" y="2482850"/>
          <p14:tracePt t="38442" x="7394575" y="2497138"/>
          <p14:tracePt t="38449" x="7351713" y="2511425"/>
          <p14:tracePt t="38457" x="7337425" y="2540000"/>
          <p14:tracePt t="38465" x="7296150" y="2554288"/>
          <p14:tracePt t="38473" x="7239000" y="2582863"/>
          <p14:tracePt t="38481" x="7210425" y="2597150"/>
          <p14:tracePt t="38489" x="7140575" y="2624138"/>
          <p14:tracePt t="38497" x="7042150" y="2652713"/>
          <p14:tracePt t="38505" x="6970713" y="2667000"/>
          <p14:tracePt t="38513" x="6927850" y="2667000"/>
          <p14:tracePt t="38521" x="6886575" y="2695575"/>
          <p14:tracePt t="38530" x="6773863" y="2709863"/>
          <p14:tracePt t="38537" x="6702425" y="2709863"/>
          <p14:tracePt t="38545" x="6632575" y="2709863"/>
          <p14:tracePt t="38553" x="6546850" y="2709863"/>
          <p14:tracePt t="38561" x="6448425" y="2709863"/>
          <p14:tracePt t="38569" x="6392863" y="2709863"/>
          <p14:tracePt t="38578" x="6307138" y="2709863"/>
          <p14:tracePt t="38585" x="6223000" y="2709863"/>
          <p14:tracePt t="38593" x="6165850" y="2709863"/>
          <p14:tracePt t="38601" x="6081713" y="2709863"/>
          <p14:tracePt t="38610" x="5969000" y="2709863"/>
          <p14:tracePt t="38617" x="5870575" y="2695575"/>
          <p14:tracePt t="38625" x="5842000" y="2695575"/>
          <p14:tracePt t="38633" x="5813425" y="2681288"/>
          <p14:tracePt t="38641" x="5772150" y="2681288"/>
          <p14:tracePt t="38649" x="5757863" y="2667000"/>
          <p14:tracePt t="39218" x="5743575" y="2652713"/>
          <p14:tracePt t="40419" x="5743575" y="2638425"/>
          <p14:tracePt t="40748" x="5743575" y="2667000"/>
          <p14:tracePt t="40756" x="5743575" y="2724150"/>
          <p14:tracePt t="40764" x="5743575" y="2836863"/>
          <p14:tracePt t="40772" x="5743575" y="2949575"/>
          <p14:tracePt t="40779" x="5743575" y="3062288"/>
          <p14:tracePt t="40786" x="5743575" y="3160713"/>
          <p14:tracePt t="40794" x="5729288" y="3273425"/>
          <p14:tracePt t="40802" x="5715000" y="3371850"/>
          <p14:tracePt t="40810" x="5700713" y="3471863"/>
          <p14:tracePt t="40818" x="5672138" y="3556000"/>
          <p14:tracePt t="40826" x="5645150" y="3640138"/>
          <p14:tracePt t="40835" x="5630863" y="3668713"/>
          <p14:tracePt t="40842" x="5588000" y="3767138"/>
          <p14:tracePt t="40850" x="5530850" y="3838575"/>
          <p14:tracePt t="40858" x="5489575" y="3951288"/>
          <p14:tracePt t="40866" x="5475288" y="4021138"/>
          <p14:tracePt t="40874" x="5418138" y="4106863"/>
          <p14:tracePt t="40882" x="5376863" y="4219575"/>
          <p14:tracePt t="40890" x="5334000" y="4289425"/>
          <p14:tracePt t="40898" x="5276850" y="4375150"/>
          <p14:tracePt t="40906" x="5235575" y="4473575"/>
          <p14:tracePt t="40914" x="5221288" y="4502150"/>
          <p14:tracePt t="40922" x="5178425" y="4572000"/>
          <p14:tracePt t="40930" x="5137150" y="4641850"/>
          <p14:tracePt t="40938" x="5137150" y="4684713"/>
          <p14:tracePt t="40946" x="5094288" y="4727575"/>
          <p14:tracePt t="40955" x="5051425" y="4783138"/>
          <p14:tracePt t="40962" x="5010150" y="4840288"/>
          <p14:tracePt t="40970" x="4981575" y="4868863"/>
          <p14:tracePt t="40978" x="4910138" y="4938713"/>
          <p14:tracePt t="40986" x="4868863" y="4967288"/>
          <p14:tracePt t="40994" x="4826000" y="5010150"/>
          <p14:tracePt t="41002" x="4768850" y="5094288"/>
          <p14:tracePt t="41010" x="4713288" y="5137150"/>
          <p14:tracePt t="41018" x="4656138" y="5178425"/>
          <p14:tracePt t="41026" x="4572000" y="5235575"/>
          <p14:tracePt t="41034" x="4487863" y="5319713"/>
          <p14:tracePt t="41042" x="4430713" y="5376863"/>
          <p14:tracePt t="41051" x="4346575" y="5432425"/>
          <p14:tracePt t="41059" x="4275138" y="5475288"/>
          <p14:tracePt t="41066" x="4176713" y="5545138"/>
          <p14:tracePt t="41075" x="4049713" y="5573713"/>
          <p14:tracePt t="41083" x="3937000" y="5616575"/>
          <p14:tracePt t="41090" x="3810000" y="5630863"/>
          <p14:tracePt t="41098" x="3668713" y="5657850"/>
          <p14:tracePt t="41106" x="3498850" y="5657850"/>
          <p14:tracePt t="41114" x="3371850" y="5672138"/>
          <p14:tracePt t="41122" x="3217863" y="5700713"/>
          <p14:tracePt t="41130" x="3105150" y="5700713"/>
          <p14:tracePt t="41139" x="2949575" y="5700713"/>
          <p14:tracePt t="41146" x="2779713" y="5700713"/>
          <p14:tracePt t="41155" x="2609850" y="5700713"/>
          <p14:tracePt t="41163" x="2470150" y="5686425"/>
          <p14:tracePt t="41170" x="2286000" y="5672138"/>
          <p14:tracePt t="41178" x="2144713" y="5630863"/>
          <p14:tracePt t="41187" x="1974850" y="5602288"/>
          <p14:tracePt t="41194" x="1820863" y="5573713"/>
          <p14:tracePt t="41202" x="1693863" y="5545138"/>
          <p14:tracePt t="41210" x="1566863" y="5475288"/>
          <p14:tracePt t="41218" x="1439863" y="5418138"/>
          <p14:tracePt t="41226" x="1354138" y="5376863"/>
          <p14:tracePt t="41234" x="1241425" y="5334000"/>
          <p14:tracePt t="41242" x="1171575" y="5264150"/>
          <p14:tracePt t="41250" x="1100138" y="5235575"/>
          <p14:tracePt t="41259" x="1030288" y="5178425"/>
          <p14:tracePt t="41266" x="987425" y="5149850"/>
          <p14:tracePt t="41275" x="958850" y="5122863"/>
          <p14:tracePt t="41282" x="946150" y="5094288"/>
          <p14:tracePt t="41290" x="931863" y="5051425"/>
          <p14:tracePt t="41298" x="903288" y="5022850"/>
          <p14:tracePt t="41306" x="903288" y="4981575"/>
          <p14:tracePt t="41314" x="903288" y="4953000"/>
          <p14:tracePt t="41322" x="903288" y="4868863"/>
          <p14:tracePt t="41330" x="903288" y="4811713"/>
          <p14:tracePt t="41338" x="903288" y="4756150"/>
          <p14:tracePt t="41346" x="903288" y="4656138"/>
          <p14:tracePt t="41354" x="931863" y="4586288"/>
          <p14:tracePt t="41362" x="958850" y="4543425"/>
          <p14:tracePt t="41370" x="958850" y="4514850"/>
          <p14:tracePt t="41379" x="987425" y="4445000"/>
          <p14:tracePt t="41386" x="1016000" y="4402138"/>
          <p14:tracePt t="41394" x="1016000" y="4375150"/>
          <p14:tracePt t="41402" x="1044575" y="4346575"/>
          <p14:tracePt t="41410" x="1058863" y="4303713"/>
          <p14:tracePt t="41418" x="1073150" y="4248150"/>
          <p14:tracePt t="41427" x="1100138" y="4219575"/>
          <p14:tracePt t="41434" x="1114425" y="4219575"/>
          <p14:tracePt t="41444" x="1128713" y="4191000"/>
          <p14:tracePt t="41450" x="1143000" y="4176713"/>
          <p14:tracePt t="41458" x="1157288" y="4162425"/>
          <p14:tracePt t="41466" x="1171575" y="4148138"/>
          <p14:tracePt t="41475" x="1185863" y="4133850"/>
          <p14:tracePt t="41482" x="1200150" y="4133850"/>
          <p14:tracePt t="41500" x="1227138" y="4133850"/>
          <p14:tracePt t="41506" x="1255713" y="4133850"/>
          <p14:tracePt t="41515" x="1298575" y="4133850"/>
          <p14:tracePt t="41522" x="1312863" y="4133850"/>
          <p14:tracePt t="41530" x="1327150" y="4133850"/>
          <p14:tracePt t="41539" x="1354138" y="4133850"/>
          <p14:tracePt t="41547" x="1368425" y="4133850"/>
          <p14:tracePt t="41555" x="1397000" y="4148138"/>
          <p14:tracePt t="41564" x="1425575" y="4191000"/>
          <p14:tracePt t="41570" x="1481138" y="4275138"/>
          <p14:tracePt t="41579" x="1524000" y="4402138"/>
          <p14:tracePt t="41587" x="1593850" y="4502150"/>
          <p14:tracePt t="41594" x="1636713" y="4656138"/>
          <p14:tracePt t="41603" x="1708150" y="4768850"/>
          <p14:tracePt t="41611" x="1778000" y="4910138"/>
          <p14:tracePt t="41619" x="1820863" y="5037138"/>
          <p14:tracePt t="41628" x="1876425" y="5164138"/>
          <p14:tracePt t="41635" x="1876425" y="5264150"/>
          <p14:tracePt t="41643" x="1876425" y="5334000"/>
          <p14:tracePt t="41651" x="1876425" y="5446713"/>
          <p14:tracePt t="41659" x="1876425" y="5489575"/>
          <p14:tracePt t="41667" x="1847850" y="5588000"/>
          <p14:tracePt t="41675" x="1749425" y="5686425"/>
          <p14:tracePt t="41684" x="1679575" y="5772150"/>
          <p14:tracePt t="41691" x="1581150" y="5884863"/>
          <p14:tracePt t="41699" x="1439863" y="5997575"/>
          <p14:tracePt t="41707" x="1312863" y="6096000"/>
          <p14:tracePt t="41715" x="1241425" y="6138863"/>
          <p14:tracePt t="41723" x="1227138" y="6138863"/>
          <p14:tracePt t="41740" x="1212850" y="6138863"/>
          <p14:tracePt t="41747" x="1212850" y="6011863"/>
          <p14:tracePt t="41755" x="1227138" y="5870575"/>
          <p14:tracePt t="41763" x="1227138" y="5813425"/>
          <p14:tracePt t="42171" x="1255713" y="5784850"/>
          <p14:tracePt t="42180" x="1255713" y="5743575"/>
          <p14:tracePt t="42188" x="1255713" y="5700713"/>
          <p14:tracePt t="42195" x="1255713" y="5588000"/>
          <p14:tracePt t="42203" x="1227138" y="5545138"/>
          <p14:tracePt t="42211" x="1157288" y="5418138"/>
          <p14:tracePt t="42219" x="1058863" y="5348288"/>
          <p14:tracePt t="42227" x="958850" y="5249863"/>
          <p14:tracePt t="42235" x="903288" y="5178425"/>
          <p14:tracePt t="42244" x="846138" y="5122863"/>
          <p14:tracePt t="42252" x="831850" y="5094288"/>
          <p14:tracePt t="42259" x="819150" y="5065713"/>
          <p14:tracePt t="42267" x="790575" y="5010150"/>
          <p14:tracePt t="42275" x="790575" y="4967288"/>
          <p14:tracePt t="42283" x="790575" y="4938713"/>
          <p14:tracePt t="42291" x="776288" y="4910138"/>
          <p14:tracePt t="42300" x="747713" y="4868863"/>
          <p14:tracePt t="42308" x="747713" y="4826000"/>
          <p14:tracePt t="42315" x="747713" y="4783138"/>
          <p14:tracePt t="42323" x="747713" y="4756150"/>
          <p14:tracePt t="42331" x="747713" y="4741863"/>
          <p14:tracePt t="42452" x="747713" y="4727575"/>
          <p14:tracePt t="42467" x="762000" y="4727575"/>
          <p14:tracePt t="42475" x="776288" y="4741863"/>
          <p14:tracePt t="42484" x="790575" y="4797425"/>
          <p14:tracePt t="42491" x="819150" y="4826000"/>
          <p14:tracePt t="42499" x="860425" y="4895850"/>
          <p14:tracePt t="42508" x="931863" y="5022850"/>
          <p14:tracePt t="42516" x="1016000" y="5137150"/>
          <p14:tracePt t="42523" x="1058863" y="5221288"/>
          <p14:tracePt t="42531" x="1157288" y="5362575"/>
          <p14:tracePt t="42539" x="1241425" y="5432425"/>
          <p14:tracePt t="42547" x="1327150" y="5503863"/>
          <p14:tracePt t="42555" x="1411288" y="5559425"/>
          <p14:tracePt t="42563" x="1466850" y="5602288"/>
          <p14:tracePt t="42572" x="1495425" y="5602288"/>
          <p14:tracePt t="42676" x="1509713" y="5602288"/>
          <p14:tracePt t="42685" x="1509713" y="5588000"/>
          <p14:tracePt t="42692" x="1509713" y="5559425"/>
          <p14:tracePt t="42700" x="1509713" y="5530850"/>
          <p14:tracePt t="42708" x="1509713" y="5489575"/>
          <p14:tracePt t="42716" x="1509713" y="5461000"/>
          <p14:tracePt t="42723" x="1481138" y="5432425"/>
          <p14:tracePt t="42732" x="1454150" y="5362575"/>
          <p14:tracePt t="42740" x="1425575" y="5305425"/>
          <p14:tracePt t="42747" x="1411288" y="5264150"/>
          <p14:tracePt t="42755" x="1397000" y="5207000"/>
          <p14:tracePt t="42763" x="1368425" y="5137150"/>
          <p14:tracePt t="42771" x="1354138" y="5094288"/>
          <p14:tracePt t="42779" x="1339850" y="5022850"/>
          <p14:tracePt t="42788" x="1312863" y="4953000"/>
          <p14:tracePt t="42796" x="1312863" y="4883150"/>
          <p14:tracePt t="42804" x="1312863" y="4854575"/>
          <p14:tracePt t="42811" x="1284288" y="4811713"/>
          <p14:tracePt t="42819" x="1284288" y="4756150"/>
          <p14:tracePt t="42827" x="1270000" y="4727575"/>
          <p14:tracePt t="42907" x="1255713" y="4713288"/>
          <p14:tracePt t="42923" x="1241425" y="4713288"/>
          <p14:tracePt t="42939" x="1227138" y="4713288"/>
          <p14:tracePt t="42956" x="1227138" y="4727575"/>
          <p14:tracePt t="42964" x="1227138" y="4741863"/>
          <p14:tracePt t="42972" x="1212850" y="4756150"/>
          <p14:tracePt t="42987" x="1212850" y="4768850"/>
          <p14:tracePt t="42995" x="1200150" y="4797425"/>
          <p14:tracePt t="43011" x="1200150" y="4826000"/>
          <p14:tracePt t="43020" x="1185863" y="4840288"/>
          <p14:tracePt t="43028" x="1185863" y="4854575"/>
          <p14:tracePt t="43035" x="1171575" y="4895850"/>
          <p14:tracePt t="43043" x="1171575" y="4924425"/>
          <p14:tracePt t="43051" x="1171575" y="4938713"/>
          <p14:tracePt t="43060" x="1171575" y="4953000"/>
          <p14:tracePt t="43067" x="1171575" y="4967288"/>
          <p14:tracePt t="43084" x="1171575" y="4995863"/>
          <p14:tracePt t="43171" x="1171575" y="5010150"/>
          <p14:tracePt t="43340" x="1171575" y="4995863"/>
          <p14:tracePt t="43356" x="1171575" y="4981575"/>
          <p14:tracePt t="43364" x="1171575" y="4967288"/>
          <p14:tracePt t="43371" x="1171575" y="4953000"/>
          <p14:tracePt t="43379" x="1171575" y="4938713"/>
          <p14:tracePt t="43387" x="1171575" y="4910138"/>
          <p14:tracePt t="43395" x="1200150" y="4868863"/>
          <p14:tracePt t="43404" x="1212850" y="4826000"/>
          <p14:tracePt t="43412" x="1255713" y="4768850"/>
          <p14:tracePt t="43420" x="1298575" y="4699000"/>
          <p14:tracePt t="43427" x="1312863" y="4684713"/>
          <p14:tracePt t="43435" x="1339850" y="4641850"/>
          <p14:tracePt t="43443" x="1382713" y="4600575"/>
          <p14:tracePt t="43452" x="1382713" y="4572000"/>
          <p14:tracePt t="43459" x="1397000" y="4543425"/>
          <p14:tracePt t="43468" x="1411288" y="4502150"/>
          <p14:tracePt t="43476" x="1425575" y="4502150"/>
          <p14:tracePt t="43563" x="1439863" y="4514850"/>
          <p14:tracePt t="43571" x="1439863" y="4557713"/>
          <p14:tracePt t="43579" x="1454150" y="4600575"/>
          <p14:tracePt t="43587" x="1481138" y="4656138"/>
          <p14:tracePt t="43595" x="1509713" y="4756150"/>
          <p14:tracePt t="43604" x="1509713" y="4854575"/>
          <p14:tracePt t="43612" x="1524000" y="4981575"/>
          <p14:tracePt t="43620" x="1524000" y="5051425"/>
          <p14:tracePt t="43628" x="1524000" y="5192713"/>
          <p14:tracePt t="43635" x="1524000" y="5276850"/>
          <p14:tracePt t="43643" x="1481138" y="5391150"/>
          <p14:tracePt t="43651" x="1382713" y="5545138"/>
          <p14:tracePt t="43660" x="1270000" y="5672138"/>
          <p14:tracePt t="43668" x="1171575" y="5784850"/>
          <p14:tracePt t="43676" x="1030288" y="5940425"/>
          <p14:tracePt t="43685" x="917575" y="6038850"/>
          <p14:tracePt t="43691" x="804863" y="6110288"/>
          <p14:tracePt t="43699" x="733425" y="6124575"/>
          <p14:tracePt t="43707" x="635000" y="6153150"/>
          <p14:tracePt t="43715" x="565150" y="6153150"/>
          <p14:tracePt t="43724" x="508000" y="6153150"/>
          <p14:tracePt t="43732" x="366713" y="6138863"/>
          <p14:tracePt t="43740" x="268288" y="6067425"/>
          <p14:tracePt t="43748" x="155575" y="5983288"/>
          <p14:tracePt t="43756" x="69850" y="5926138"/>
          <p14:tracePt t="43763" x="0" y="5856288"/>
          <p14:tracePt t="43860" x="127000" y="4641850"/>
          <p14:tracePt t="43869" x="196850" y="4600575"/>
          <p14:tracePt t="43875" x="225425" y="4529138"/>
          <p14:tracePt t="43883" x="296863" y="4487863"/>
          <p14:tracePt t="43891" x="366713" y="4445000"/>
          <p14:tracePt t="43900" x="423863" y="4416425"/>
          <p14:tracePt t="43909" x="493713" y="4387850"/>
          <p14:tracePt t="43916" x="592138" y="4375150"/>
          <p14:tracePt t="43924" x="704850" y="4346575"/>
          <p14:tracePt t="43932" x="804863" y="4318000"/>
          <p14:tracePt t="43940" x="874713" y="4303713"/>
          <p14:tracePt t="43947" x="1001713" y="4275138"/>
          <p14:tracePt t="43955" x="1100138" y="4275138"/>
          <p14:tracePt t="43965" x="1143000" y="4275138"/>
          <p14:tracePt t="43973" x="1157288" y="4275138"/>
          <p14:tracePt t="43981" x="1185863" y="4289425"/>
          <p14:tracePt t="43989" x="1200150" y="4303713"/>
          <p14:tracePt t="43996" x="1241425" y="4387850"/>
          <p14:tracePt t="44004" x="1241425" y="4430713"/>
          <p14:tracePt t="44012" x="1241425" y="4502150"/>
          <p14:tracePt t="44019" x="1255713" y="4586288"/>
          <p14:tracePt t="44028" x="1255713" y="4670425"/>
          <p14:tracePt t="44036" x="1270000" y="4811713"/>
          <p14:tracePt t="44044" x="1270000" y="4868863"/>
          <p14:tracePt t="44053" x="1270000" y="4995863"/>
          <p14:tracePt t="44060" x="1270000" y="5094288"/>
          <p14:tracePt t="44067" x="1270000" y="5207000"/>
          <p14:tracePt t="44076" x="1227138" y="5334000"/>
          <p14:tracePt t="44083" x="1171575" y="5446713"/>
          <p14:tracePt t="44092" x="1085850" y="5559425"/>
          <p14:tracePt t="44100" x="1001713" y="5657850"/>
          <p14:tracePt t="44108" x="917575" y="5757863"/>
          <p14:tracePt t="44117" x="819150" y="5856288"/>
          <p14:tracePt t="44124" x="776288" y="5884863"/>
          <p14:tracePt t="44132" x="719138" y="5911850"/>
          <p14:tracePt t="44140" x="663575" y="5940425"/>
          <p14:tracePt t="44157" x="649288" y="5940425"/>
          <p14:tracePt t="44165" x="620713" y="5940425"/>
          <p14:tracePt t="44173" x="592138" y="5940425"/>
          <p14:tracePt t="44180" x="536575" y="5940425"/>
          <p14:tracePt t="44188" x="479425" y="5899150"/>
          <p14:tracePt t="44196" x="409575" y="5827713"/>
          <p14:tracePt t="44203" x="338138" y="5743575"/>
          <p14:tracePt t="44212" x="254000" y="5616575"/>
          <p14:tracePt t="44221" x="169863" y="5503863"/>
          <p14:tracePt t="44228" x="98425" y="5376863"/>
          <p14:tracePt t="44237" x="57150" y="5276850"/>
          <p14:tracePt t="44244" x="42863" y="5207000"/>
          <p14:tracePt t="44252" x="42863" y="5094288"/>
          <p14:tracePt t="44259" x="42863" y="4953000"/>
          <p14:tracePt t="44269" x="42863" y="4854575"/>
          <p14:tracePt t="44277" x="84138" y="4756150"/>
          <p14:tracePt t="44285" x="127000" y="4641850"/>
          <p14:tracePt t="44293" x="141288" y="4600575"/>
          <p14:tracePt t="44301" x="184150" y="4543425"/>
          <p14:tracePt t="44308" x="268288" y="4459288"/>
          <p14:tracePt t="44316" x="323850" y="4402138"/>
          <p14:tracePt t="44323" x="395288" y="4360863"/>
          <p14:tracePt t="44333" x="536575" y="4303713"/>
          <p14:tracePt t="44340" x="663575" y="4260850"/>
          <p14:tracePt t="44349" x="776288" y="4248150"/>
          <p14:tracePt t="44357" x="874713" y="4248150"/>
          <p14:tracePt t="44364" x="1001713" y="4248150"/>
          <p14:tracePt t="44372" x="1128713" y="4248150"/>
          <p14:tracePt t="44380" x="1255713" y="4289425"/>
          <p14:tracePt t="44389" x="1354138" y="4332288"/>
          <p14:tracePt t="44397" x="1382713" y="4360863"/>
          <p14:tracePt t="44405" x="1382713" y="4387850"/>
          <p14:tracePt t="44413" x="1425575" y="4430713"/>
          <p14:tracePt t="44421" x="1439863" y="4529138"/>
          <p14:tracePt t="44428" x="1454150" y="4614863"/>
          <p14:tracePt t="44436" x="1454150" y="4727575"/>
          <p14:tracePt t="44444" x="1454150" y="4840288"/>
          <p14:tracePt t="44453" x="1454150" y="4967288"/>
          <p14:tracePt t="44461" x="1454150" y="5080000"/>
          <p14:tracePt t="44469" x="1454150" y="5192713"/>
          <p14:tracePt t="44477" x="1454150" y="5276850"/>
          <p14:tracePt t="44484" x="1411288" y="5376863"/>
          <p14:tracePt t="44492" x="1382713" y="5461000"/>
          <p14:tracePt t="44500" x="1312863" y="5573713"/>
          <p14:tracePt t="44509" x="1241425" y="5700713"/>
          <p14:tracePt t="44517" x="1185863" y="5784850"/>
          <p14:tracePt t="44525" x="1073150" y="5884863"/>
          <p14:tracePt t="44533" x="1001713" y="5940425"/>
          <p14:tracePt t="44541" x="931863" y="5997575"/>
          <p14:tracePt t="44548" x="874713" y="6026150"/>
          <p14:tracePt t="44556" x="860425" y="6026150"/>
          <p14:tracePt t="44564" x="831850" y="6026150"/>
          <p14:tracePt t="44573" x="790575" y="6026150"/>
          <p14:tracePt t="44581" x="776288" y="6026150"/>
          <p14:tracePt t="44589" x="747713" y="6011863"/>
          <p14:tracePt t="44597" x="733425" y="5899150"/>
          <p14:tracePt t="44605" x="704850" y="5729288"/>
          <p14:tracePt t="44612" x="692150" y="5559425"/>
          <p14:tracePt t="44620" x="692150" y="5403850"/>
          <p14:tracePt t="44629" x="692150" y="5264150"/>
          <p14:tracePt t="44637" x="692150" y="5051425"/>
          <p14:tracePt t="44645" x="692150" y="4868863"/>
          <p14:tracePt t="44653" x="692150" y="4699000"/>
          <p14:tracePt t="44661" x="692150" y="4656138"/>
          <p14:tracePt t="44668" x="692150" y="4641850"/>
          <p14:tracePt t="44997" x="677863" y="4656138"/>
          <p14:tracePt t="45005" x="649288" y="4684713"/>
          <p14:tracePt t="45717" x="663575" y="4699000"/>
          <p14:tracePt t="45724" x="733425" y="4699000"/>
          <p14:tracePt t="45733" x="831850" y="4699000"/>
          <p14:tracePt t="45741" x="973138" y="4699000"/>
          <p14:tracePt t="45749" x="1270000" y="4713288"/>
          <p14:tracePt t="45757" x="1566863" y="4797425"/>
          <p14:tracePt t="45766" x="2003425" y="4967288"/>
          <p14:tracePt t="45773" x="2314575" y="5037138"/>
          <p14:tracePt t="45780" x="2851150" y="5192713"/>
          <p14:tracePt t="45788" x="3443288" y="5461000"/>
          <p14:tracePt t="45797" x="3922713" y="5743575"/>
          <p14:tracePt t="45805" x="4487863" y="6067425"/>
          <p14:tracePt t="45813" x="4953000" y="6378575"/>
          <p14:tracePt t="45821" x="5334000" y="667385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73076"/>
            <a:ext cx="8229600" cy="476672"/>
          </a:xfrm>
        </p:spPr>
        <p:txBody>
          <a:bodyPr>
            <a:noAutofit/>
          </a:bodyPr>
          <a:lstStyle/>
          <a:p>
            <a:r>
              <a:rPr lang="en-US" sz="2400" b="1" dirty="0"/>
              <a:t>Using Queues within an Interrupt Service </a:t>
            </a:r>
            <a:r>
              <a:rPr lang="en-US" sz="2400" b="1" dirty="0" smtClean="0"/>
              <a:t>Routine; Example 14</a:t>
            </a:r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" y="1425038"/>
            <a:ext cx="9138414" cy="544594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633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668"/>
    </mc:Choice>
    <mc:Fallback>
      <p:transition spd="slow" advTm="128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0" x="4387850" y="6477000"/>
          <p14:tracePt t="628" x="4191000" y="6265863"/>
          <p14:tracePt t="636" x="3994150" y="5954713"/>
          <p14:tracePt t="644" x="3852863" y="5700713"/>
          <p14:tracePt t="652" x="3810000" y="5475288"/>
          <p14:tracePt t="660" x="3781425" y="5149850"/>
          <p14:tracePt t="668" x="3781425" y="4924425"/>
          <p14:tracePt t="676" x="3781425" y="4713288"/>
          <p14:tracePt t="684" x="3781425" y="4487863"/>
          <p14:tracePt t="692" x="3795713" y="4248150"/>
          <p14:tracePt t="700" x="3894138" y="4064000"/>
          <p14:tracePt t="708" x="4078288" y="3852863"/>
          <p14:tracePt t="716" x="4318000" y="3570288"/>
          <p14:tracePt t="724" x="4557713" y="3316288"/>
          <p14:tracePt t="732" x="4670425" y="3203575"/>
          <p14:tracePt t="1012" x="4614863" y="3217863"/>
          <p14:tracePt t="1020" x="4600575" y="3244850"/>
          <p14:tracePt t="1028" x="4614863" y="3273425"/>
          <p14:tracePt t="1036" x="4670425" y="3316288"/>
          <p14:tracePt t="1052" x="4684713" y="3330575"/>
          <p14:tracePt t="1060" x="4713288" y="3330575"/>
          <p14:tracePt t="1068" x="4727575" y="3344863"/>
          <p14:tracePt t="1076" x="4741863" y="3344863"/>
          <p14:tracePt t="1397" x="4756150" y="3344863"/>
          <p14:tracePt t="1540" x="4797425" y="3287713"/>
          <p14:tracePt t="1548" x="4840288" y="3259138"/>
          <p14:tracePt t="1556" x="4868863" y="3232150"/>
          <p14:tracePt t="1564" x="4895850" y="3217863"/>
          <p14:tracePt t="1580" x="4910138" y="3203575"/>
          <p14:tracePt t="1588" x="4924425" y="3203575"/>
          <p14:tracePt t="1596" x="4924425" y="3189288"/>
          <p14:tracePt t="1604" x="4938713" y="3189288"/>
          <p14:tracePt t="1636" x="4981575" y="3189288"/>
          <p14:tracePt t="1644" x="4995863" y="3189288"/>
          <p14:tracePt t="1652" x="5022850" y="3189288"/>
          <p14:tracePt t="1660" x="5065713" y="3189288"/>
          <p14:tracePt t="1668" x="5137150" y="3175000"/>
          <p14:tracePt t="1676" x="5192713" y="3105150"/>
          <p14:tracePt t="1684" x="5276850" y="3019425"/>
          <p14:tracePt t="1692" x="5334000" y="2949575"/>
          <p14:tracePt t="1700" x="5376863" y="2851150"/>
          <p14:tracePt t="1964" x="5348288" y="2863850"/>
          <p14:tracePt t="1980" x="5362575" y="2878138"/>
          <p14:tracePt t="2069" x="5362575" y="2906713"/>
          <p14:tracePt t="2077" x="5348288" y="2935288"/>
          <p14:tracePt t="2085" x="5319713" y="2978150"/>
          <p14:tracePt t="2092" x="5305425" y="2990850"/>
          <p14:tracePt t="2100" x="5305425" y="3019425"/>
          <p14:tracePt t="2108" x="5291138" y="3076575"/>
          <p14:tracePt t="2117" x="5291138" y="3132138"/>
          <p14:tracePt t="2124" x="5291138" y="3232150"/>
          <p14:tracePt t="2132" x="5276850" y="3386138"/>
          <p14:tracePt t="2141" x="5276850" y="3498850"/>
          <p14:tracePt t="2148" x="5276850" y="3640138"/>
          <p14:tracePt t="2157" x="5276850" y="3767138"/>
          <p14:tracePt t="2165" x="5276850" y="3879850"/>
          <p14:tracePt t="2173" x="5264150" y="3965575"/>
          <p14:tracePt t="2181" x="5235575" y="4064000"/>
          <p14:tracePt t="2189" x="5192713" y="4148138"/>
          <p14:tracePt t="2197" x="5137150" y="4303713"/>
          <p14:tracePt t="2205" x="5065713" y="4416425"/>
          <p14:tracePt t="2213" x="4995863" y="4572000"/>
          <p14:tracePt t="2221" x="4895850" y="4684713"/>
          <p14:tracePt t="2229" x="4756150" y="4854575"/>
          <p14:tracePt t="2237" x="4629150" y="4981575"/>
          <p14:tracePt t="2246" x="4487863" y="5108575"/>
          <p14:tracePt t="2253" x="4332288" y="5221288"/>
          <p14:tracePt t="2261" x="4219575" y="5291138"/>
          <p14:tracePt t="2268" x="4106863" y="5376863"/>
          <p14:tracePt t="2277" x="4035425" y="5391150"/>
          <p14:tracePt t="2285" x="3965575" y="5403850"/>
          <p14:tracePt t="2292" x="3951288" y="5403850"/>
          <p14:tracePt t="2300" x="3937000" y="5403850"/>
          <p14:tracePt t="2309" x="3894138" y="5376863"/>
          <p14:tracePt t="2317" x="3852863" y="5362575"/>
          <p14:tracePt t="2324" x="3795713" y="5319713"/>
          <p14:tracePt t="2333" x="3752850" y="5276850"/>
          <p14:tracePt t="2341" x="3711575" y="5221288"/>
          <p14:tracePt t="2349" x="3697288" y="5192713"/>
          <p14:tracePt t="2357" x="3640138" y="5149850"/>
          <p14:tracePt t="2366" x="3598863" y="5094288"/>
          <p14:tracePt t="2373" x="3541713" y="5065713"/>
          <p14:tracePt t="2381" x="3498850" y="4995863"/>
          <p14:tracePt t="2389" x="3400425" y="4924425"/>
          <p14:tracePt t="2397" x="3359150" y="4868863"/>
          <p14:tracePt t="2405" x="3273425" y="4811713"/>
          <p14:tracePt t="2413" x="3232150" y="4768850"/>
          <p14:tracePt t="2421" x="3217863" y="4727575"/>
          <p14:tracePt t="2430" x="3160713" y="4699000"/>
          <p14:tracePt t="2437" x="3160713" y="4684713"/>
          <p14:tracePt t="2445" x="3146425" y="4670425"/>
          <p14:tracePt t="2461" x="3146425" y="4656138"/>
          <p14:tracePt t="2478" x="3146425" y="4641850"/>
          <p14:tracePt t="2557" x="3146425" y="4629150"/>
          <p14:tracePt t="2566" x="3160713" y="4586288"/>
          <p14:tracePt t="2574" x="3203575" y="4543425"/>
          <p14:tracePt t="2581" x="3217863" y="4514850"/>
          <p14:tracePt t="2589" x="3244850" y="4459288"/>
          <p14:tracePt t="2597" x="3287713" y="4445000"/>
          <p14:tracePt t="2605" x="3287713" y="4416425"/>
          <p14:tracePt t="2613" x="3330575" y="4360863"/>
          <p14:tracePt t="2621" x="3371850" y="4318000"/>
          <p14:tracePt t="2629" x="3386138" y="4289425"/>
          <p14:tracePt t="2638" x="3429000" y="4233863"/>
          <p14:tracePt t="2647" x="3457575" y="4162425"/>
          <p14:tracePt t="2653" x="3498850" y="4121150"/>
          <p14:tracePt t="2661" x="3541713" y="4064000"/>
          <p14:tracePt t="2669" x="3584575" y="3979863"/>
          <p14:tracePt t="2677" x="3625850" y="3922713"/>
          <p14:tracePt t="2685" x="3654425" y="3852863"/>
          <p14:tracePt t="2693" x="3697288" y="3767138"/>
          <p14:tracePt t="2703" x="3752850" y="3683000"/>
          <p14:tracePt t="2709" x="3795713" y="3598863"/>
          <p14:tracePt t="2717" x="3810000" y="3556000"/>
          <p14:tracePt t="2725" x="3867150" y="3457575"/>
          <p14:tracePt t="2733" x="3894138" y="3359150"/>
          <p14:tracePt t="2741" x="3908425" y="3302000"/>
          <p14:tracePt t="2749" x="3922713" y="3160713"/>
          <p14:tracePt t="2758" x="3937000" y="3105150"/>
          <p14:tracePt t="2765" x="3951288" y="3005138"/>
          <p14:tracePt t="2773" x="3951288" y="2963863"/>
          <p14:tracePt t="2781" x="3951288" y="2892425"/>
          <p14:tracePt t="2789" x="3951288" y="2808288"/>
          <p14:tracePt t="2797" x="3951288" y="2765425"/>
          <p14:tracePt t="2805" x="3951288" y="2724150"/>
          <p14:tracePt t="2813" x="3951288" y="2667000"/>
          <p14:tracePt t="2821" x="3951288" y="2597150"/>
          <p14:tracePt t="2829" x="3951288" y="2568575"/>
          <p14:tracePt t="2837" x="3937000" y="2525713"/>
          <p14:tracePt t="2845" x="3937000" y="2482850"/>
          <p14:tracePt t="2853" x="3937000" y="2441575"/>
          <p14:tracePt t="2861" x="3937000" y="2413000"/>
          <p14:tracePt t="2869" x="3937000" y="2384425"/>
          <p14:tracePt t="2878" x="3937000" y="2355850"/>
          <p14:tracePt t="2885" x="3937000" y="2343150"/>
          <p14:tracePt t="2893" x="3937000" y="2328863"/>
          <p14:tracePt t="2901" x="3937000" y="2300288"/>
          <p14:tracePt t="2909" x="3937000" y="2271713"/>
          <p14:tracePt t="2917" x="3937000" y="2243138"/>
          <p14:tracePt t="2925" x="3951288" y="2228850"/>
          <p14:tracePt t="2933" x="4006850" y="2173288"/>
          <p14:tracePt t="3222" x="3951288" y="2173288"/>
          <p14:tracePt t="3229" x="3795713" y="2257425"/>
          <p14:tracePt t="3238" x="3752850" y="2286000"/>
          <p14:tracePt t="3245" x="3725863" y="2314575"/>
          <p14:tracePt t="3253" x="3725863" y="2328863"/>
          <p14:tracePt t="3261" x="3711575" y="2343150"/>
          <p14:tracePt t="3381" x="3740150" y="2343150"/>
          <p14:tracePt t="3389" x="3795713" y="2343150"/>
          <p14:tracePt t="3397" x="3922713" y="2355850"/>
          <p14:tracePt t="3405" x="4106863" y="2413000"/>
          <p14:tracePt t="3414" x="4303713" y="2497138"/>
          <p14:tracePt t="3422" x="4629150" y="2652713"/>
          <p14:tracePt t="3429" x="4924425" y="2794000"/>
          <p14:tracePt t="3437" x="5276850" y="2921000"/>
          <p14:tracePt t="3445" x="5686425" y="3146425"/>
          <p14:tracePt t="3453" x="5954713" y="3287713"/>
          <p14:tracePt t="3461" x="6292850" y="3386138"/>
          <p14:tracePt t="3469" x="6731000" y="3556000"/>
          <p14:tracePt t="3478" x="7054850" y="3711575"/>
          <p14:tracePt t="3485" x="7296150" y="3867150"/>
          <p14:tracePt t="3493" x="7478713" y="3994150"/>
          <p14:tracePt t="3501" x="7577138" y="4049713"/>
          <p14:tracePt t="3509" x="7689850" y="4092575"/>
          <p14:tracePt t="3517" x="7761288" y="4176713"/>
          <p14:tracePt t="3525" x="7816850" y="4205288"/>
          <p14:tracePt t="3534" x="7831138" y="4233863"/>
          <p14:tracePt t="3542" x="7831138" y="4248150"/>
          <p14:tracePt t="3645" x="7831138" y="4219575"/>
          <p14:tracePt t="3653" x="7831138" y="4176713"/>
          <p14:tracePt t="3661" x="7831138" y="4121150"/>
          <p14:tracePt t="3669" x="7831138" y="4092575"/>
          <p14:tracePt t="3677" x="7831138" y="4049713"/>
          <p14:tracePt t="3686" x="7831138" y="4021138"/>
          <p14:tracePt t="3694" x="7831138" y="3994150"/>
          <p14:tracePt t="3702" x="7831138" y="3951288"/>
          <p14:tracePt t="3709" x="7831138" y="3922713"/>
          <p14:tracePt t="3717" x="7831138" y="3879850"/>
          <p14:tracePt t="3725" x="7831138" y="3852863"/>
          <p14:tracePt t="3733" x="7831138" y="3824288"/>
          <p14:tracePt t="3741" x="7831138" y="3781425"/>
          <p14:tracePt t="3750" x="7831138" y="3740150"/>
          <p14:tracePt t="3758" x="7831138" y="3668713"/>
          <p14:tracePt t="3765" x="7831138" y="3613150"/>
          <p14:tracePt t="3774" x="7831138" y="3541713"/>
          <p14:tracePt t="3781" x="7816850" y="3471863"/>
          <p14:tracePt t="3789" x="7789863" y="3400425"/>
          <p14:tracePt t="3797" x="7775575" y="3344863"/>
          <p14:tracePt t="3806" x="7761288" y="3273425"/>
          <p14:tracePt t="3814" x="7732713" y="3232150"/>
          <p14:tracePt t="3822" x="7718425" y="3175000"/>
          <p14:tracePt t="3829" x="7689850" y="3146425"/>
          <p14:tracePt t="3837" x="7677150" y="3105150"/>
          <p14:tracePt t="3845" x="7648575" y="3076575"/>
          <p14:tracePt t="3853" x="7648575" y="3048000"/>
          <p14:tracePt t="3862" x="7620000" y="3019425"/>
          <p14:tracePt t="3877" x="7591425" y="2990850"/>
          <p14:tracePt t="3885" x="7577138" y="2990850"/>
          <p14:tracePt t="3893" x="7577138" y="2978150"/>
          <p14:tracePt t="3901" x="7550150" y="2978150"/>
          <p14:tracePt t="3909" x="7535863" y="2963863"/>
          <p14:tracePt t="3917" x="7507288" y="2949575"/>
          <p14:tracePt t="3926" x="7450138" y="2935288"/>
          <p14:tracePt t="3934" x="7435850" y="2935288"/>
          <p14:tracePt t="3941" x="7380288" y="2892425"/>
          <p14:tracePt t="3949" x="7323138" y="2892425"/>
          <p14:tracePt t="3957" x="7296150" y="2892425"/>
          <p14:tracePt t="3965" x="7267575" y="2863850"/>
          <p14:tracePt t="3973" x="7253288" y="2851150"/>
          <p14:tracePt t="3982" x="7210425" y="2851150"/>
          <p14:tracePt t="3991" x="7181850" y="2836863"/>
          <p14:tracePt t="3997" x="7169150" y="2822575"/>
          <p14:tracePt t="4005" x="7140575" y="2822575"/>
          <p14:tracePt t="4013" x="7126288" y="2822575"/>
          <p14:tracePt t="4430" x="7083425" y="2990850"/>
          <p14:tracePt t="4437" x="6985000" y="3132138"/>
          <p14:tracePt t="4445" x="6843713" y="3316288"/>
          <p14:tracePt t="4454" x="6646863" y="3556000"/>
          <p14:tracePt t="4462" x="6477000" y="3740150"/>
          <p14:tracePt t="4471" x="6265863" y="4049713"/>
          <p14:tracePt t="4477" x="6067425" y="4260850"/>
          <p14:tracePt t="4485" x="5940425" y="4375150"/>
          <p14:tracePt t="4494" x="5700713" y="4586288"/>
          <p14:tracePt t="4502" x="5376863" y="4840288"/>
          <p14:tracePt t="4509" x="5178425" y="5010150"/>
          <p14:tracePt t="4518" x="4938713" y="5192713"/>
          <p14:tracePt t="4526" x="4699000" y="5348288"/>
          <p14:tracePt t="4535" x="4543425" y="5446713"/>
          <p14:tracePt t="4542" x="4430713" y="5503863"/>
          <p14:tracePt t="4549" x="4303713" y="5559425"/>
          <p14:tracePt t="4557" x="4162425" y="5602288"/>
          <p14:tracePt t="4565" x="4035425" y="5645150"/>
          <p14:tracePt t="4573" x="3937000" y="5672138"/>
          <p14:tracePt t="4583" x="3838575" y="5715000"/>
          <p14:tracePt t="4590" x="3697288" y="5757863"/>
          <p14:tracePt t="4599" x="3613150" y="5757863"/>
          <p14:tracePt t="4606" x="3556000" y="5772150"/>
          <p14:tracePt t="4614" x="3498850" y="5799138"/>
          <p14:tracePt t="4622" x="3457575" y="5799138"/>
          <p14:tracePt t="4630" x="3400425" y="5799138"/>
          <p14:tracePt t="4639" x="3371850" y="5799138"/>
          <p14:tracePt t="4647" x="3302000" y="5799138"/>
          <p14:tracePt t="4655" x="3273425" y="5799138"/>
          <p14:tracePt t="4661" x="3217863" y="5799138"/>
          <p14:tracePt t="4669" x="3189288" y="5799138"/>
          <p14:tracePt t="4678" x="3105150" y="5799138"/>
          <p14:tracePt t="4686" x="3062288" y="5784850"/>
          <p14:tracePt t="4693" x="2963863" y="5757863"/>
          <p14:tracePt t="4703" x="2935288" y="5729288"/>
          <p14:tracePt t="4711" x="2878138" y="5700713"/>
          <p14:tracePt t="4718" x="2851150" y="5672138"/>
          <p14:tracePt t="4726" x="2822575" y="5657850"/>
          <p14:tracePt t="4734" x="2779713" y="5645150"/>
          <p14:tracePt t="4741" x="2751138" y="5645150"/>
          <p14:tracePt t="4750" x="2736850" y="5616575"/>
          <p14:tracePt t="4759" x="2695575" y="5616575"/>
          <p14:tracePt t="4767" x="2667000" y="5588000"/>
          <p14:tracePt t="4775" x="2652713" y="5588000"/>
          <p14:tracePt t="4783" x="2597150" y="5545138"/>
          <p14:tracePt t="4790" x="2597150" y="5530850"/>
          <p14:tracePt t="4798" x="2568575" y="5518150"/>
          <p14:tracePt t="4806" x="2540000" y="5503863"/>
          <p14:tracePt t="4814" x="2497138" y="5475288"/>
          <p14:tracePt t="4823" x="2482850" y="5461000"/>
          <p14:tracePt t="4831" x="2455863" y="5403850"/>
          <p14:tracePt t="4839" x="2413000" y="5362575"/>
          <p14:tracePt t="4846" x="2398713" y="5291138"/>
          <p14:tracePt t="4854" x="2370138" y="5264150"/>
          <p14:tracePt t="4862" x="2343150" y="5235575"/>
          <p14:tracePt t="4870" x="2343150" y="5207000"/>
          <p14:tracePt t="4879" x="2314575" y="5164138"/>
          <p14:tracePt t="4887" x="2286000" y="5149850"/>
          <p14:tracePt t="4902" x="2271713" y="5137150"/>
          <p14:tracePt t="4918" x="2271713" y="5122863"/>
          <p14:tracePt t="4926" x="2271713" y="5108575"/>
          <p14:tracePt t="4935" x="2271713" y="5094288"/>
          <p14:tracePt t="4943" x="2271713" y="5080000"/>
          <p14:tracePt t="4951" x="2271713" y="5051425"/>
          <p14:tracePt t="4966" x="2271713" y="5022850"/>
          <p14:tracePt t="4974" x="2271713" y="4995863"/>
          <p14:tracePt t="4991" x="2271713" y="4981575"/>
          <p14:tracePt t="5006" x="2300288" y="4953000"/>
          <p14:tracePt t="5014" x="2343150" y="4953000"/>
          <p14:tracePt t="5022" x="2370138" y="4938713"/>
          <p14:tracePt t="5030" x="2413000" y="4924425"/>
          <p14:tracePt t="5038" x="2455863" y="4924425"/>
          <p14:tracePt t="5047" x="2525713" y="4924425"/>
          <p14:tracePt t="5055" x="2582863" y="4910138"/>
          <p14:tracePt t="5063" x="2652713" y="4895850"/>
          <p14:tracePt t="5071" x="2695575" y="4895850"/>
          <p14:tracePt t="5078" x="2736850" y="4895850"/>
          <p14:tracePt t="5086" x="2765425" y="4895850"/>
          <p14:tracePt t="5094" x="2836863" y="4895850"/>
          <p14:tracePt t="5102" x="2863850" y="4895850"/>
          <p14:tracePt t="5111" x="2906713" y="4895850"/>
          <p14:tracePt t="5119" x="2935288" y="4910138"/>
          <p14:tracePt t="5127" x="2963863" y="4910138"/>
          <p14:tracePt t="5135" x="2978150" y="4924425"/>
          <p14:tracePt t="5142" x="3005138" y="4924425"/>
          <p14:tracePt t="5150" x="3019425" y="4938713"/>
          <p14:tracePt t="5158" x="3033713" y="4938713"/>
          <p14:tracePt t="5167" x="3033713" y="4953000"/>
          <p14:tracePt t="5175" x="3048000" y="4953000"/>
          <p14:tracePt t="5215" x="3062288" y="4953000"/>
          <p14:tracePt t="5223" x="3076575" y="4953000"/>
          <p14:tracePt t="5231" x="3090863" y="4953000"/>
          <p14:tracePt t="5239" x="3105150" y="4953000"/>
          <p14:tracePt t="5247" x="3117850" y="4953000"/>
          <p14:tracePt t="5407" x="3090863" y="4953000"/>
          <p14:tracePt t="5414" x="3062288" y="4953000"/>
          <p14:tracePt t="5422" x="3033713" y="4953000"/>
          <p14:tracePt t="5439" x="3005138" y="4953000"/>
          <p14:tracePt t="5447" x="2978150" y="4953000"/>
          <p14:tracePt t="5463" x="2963863" y="4953000"/>
          <p14:tracePt t="5471" x="2949575" y="4953000"/>
          <p14:tracePt t="5478" x="2935288" y="4953000"/>
          <p14:tracePt t="5486" x="2921000" y="4953000"/>
          <p14:tracePt t="5494" x="2892425" y="4953000"/>
          <p14:tracePt t="5511" x="2863850" y="4953000"/>
          <p14:tracePt t="5527" x="2836863" y="4953000"/>
          <p14:tracePt t="5534" x="2822575" y="4953000"/>
          <p14:tracePt t="5559" x="2808288" y="4953000"/>
          <p14:tracePt t="6215" x="2836863" y="4953000"/>
          <p14:tracePt t="6222" x="2851150" y="4953000"/>
          <p14:tracePt t="6239" x="2863850" y="4953000"/>
          <p14:tracePt t="6247" x="2892425" y="4953000"/>
          <p14:tracePt t="6255" x="2921000" y="4953000"/>
          <p14:tracePt t="6263" x="2949575" y="4953000"/>
          <p14:tracePt t="6271" x="2978150" y="4953000"/>
          <p14:tracePt t="6278" x="3033713" y="4938713"/>
          <p14:tracePt t="6286" x="3062288" y="4924425"/>
          <p14:tracePt t="6294" x="3076575" y="4924425"/>
          <p14:tracePt t="6303" x="3117850" y="4924425"/>
          <p14:tracePt t="6311" x="3160713" y="4910138"/>
          <p14:tracePt t="6319" x="3175000" y="4910138"/>
          <p14:tracePt t="6327" x="3203575" y="4910138"/>
          <p14:tracePt t="6335" x="3244850" y="4910138"/>
          <p14:tracePt t="6342" x="3287713" y="4910138"/>
          <p14:tracePt t="6350" x="3316288" y="4910138"/>
          <p14:tracePt t="6359" x="3330575" y="4910138"/>
          <p14:tracePt t="6367" x="3371850" y="4910138"/>
          <p14:tracePt t="6375" x="3386138" y="4910138"/>
          <p14:tracePt t="6383" x="3400425" y="4910138"/>
          <p14:tracePt t="6399" x="3414713" y="4910138"/>
          <p14:tracePt t="6423" x="3429000" y="4910138"/>
          <p14:tracePt t="7120" x="3486150" y="4910138"/>
          <p14:tracePt t="7128" x="3584575" y="4910138"/>
          <p14:tracePt t="7136" x="3613150" y="4910138"/>
          <p14:tracePt t="7144" x="3640138" y="4910138"/>
          <p14:tracePt t="7152" x="3668713" y="4910138"/>
          <p14:tracePt t="7352" x="3640138" y="4910138"/>
          <p14:tracePt t="7360" x="3625850" y="4910138"/>
          <p14:tracePt t="7368" x="3598863" y="4910138"/>
          <p14:tracePt t="7375" x="3584575" y="4910138"/>
          <p14:tracePt t="7384" x="3570288" y="4910138"/>
          <p14:tracePt t="7392" x="3541713" y="4910138"/>
          <p14:tracePt t="7399" x="3513138" y="4910138"/>
          <p14:tracePt t="7408" x="3486150" y="4910138"/>
          <p14:tracePt t="7416" x="3443288" y="4910138"/>
          <p14:tracePt t="7424" x="3414713" y="4910138"/>
          <p14:tracePt t="7431" x="3400425" y="4910138"/>
          <p14:tracePt t="7440" x="3371850" y="4910138"/>
          <p14:tracePt t="7448" x="3344863" y="4910138"/>
          <p14:tracePt t="7455" x="3287713" y="4924425"/>
          <p14:tracePt t="7464" x="3259138" y="4924425"/>
          <p14:tracePt t="7472" x="3217863" y="4924425"/>
          <p14:tracePt t="7480" x="3189288" y="4938713"/>
          <p14:tracePt t="7488" x="3160713" y="4938713"/>
          <p14:tracePt t="7495" x="3117850" y="4953000"/>
          <p14:tracePt t="7505" x="3076575" y="4953000"/>
          <p14:tracePt t="7520" x="3048000" y="4953000"/>
          <p14:tracePt t="7528" x="3033713" y="4953000"/>
          <p14:tracePt t="7536" x="3019425" y="4953000"/>
          <p14:tracePt t="7544" x="3005138" y="4953000"/>
          <p14:tracePt t="7551" x="2990850" y="4953000"/>
          <p14:tracePt t="7560" x="2963863" y="4953000"/>
          <p14:tracePt t="7568" x="2949575" y="4953000"/>
          <p14:tracePt t="7576" x="2921000" y="4953000"/>
          <p14:tracePt t="7585" x="2878138" y="4953000"/>
          <p14:tracePt t="7592" x="2851150" y="4953000"/>
          <p14:tracePt t="7600" x="2822575" y="4938713"/>
          <p14:tracePt t="7608" x="2779713" y="4910138"/>
          <p14:tracePt t="7616" x="2779713" y="4883150"/>
          <p14:tracePt t="7624" x="2779713" y="4826000"/>
          <p14:tracePt t="7632" x="2779713" y="4811713"/>
          <p14:tracePt t="7952" x="2751138" y="4811713"/>
          <p14:tracePt t="7960" x="2736850" y="4797425"/>
          <p14:tracePt t="7968" x="2724150" y="4783138"/>
          <p14:tracePt t="7984" x="2724150" y="4768850"/>
          <p14:tracePt t="7992" x="2724150" y="4756150"/>
          <p14:tracePt t="8000" x="2736850" y="4741863"/>
          <p14:tracePt t="8008" x="2765425" y="4727575"/>
          <p14:tracePt t="8016" x="2808288" y="4727575"/>
          <p14:tracePt t="8032" x="2822575" y="4713288"/>
          <p14:tracePt t="8064" x="2836863" y="4713288"/>
          <p14:tracePt t="8072" x="2851150" y="4699000"/>
          <p14:tracePt t="8080" x="2878138" y="4699000"/>
          <p14:tracePt t="8088" x="2878138" y="4684713"/>
          <p14:tracePt t="8105" x="2921000" y="4656138"/>
          <p14:tracePt t="8112" x="2963863" y="4641850"/>
          <p14:tracePt t="8120" x="2978150" y="4641850"/>
          <p14:tracePt t="8136" x="2990850" y="4641850"/>
          <p14:tracePt t="8144" x="3005138" y="4641850"/>
          <p14:tracePt t="8160" x="3048000" y="4641850"/>
          <p14:tracePt t="8168" x="3076575" y="4641850"/>
          <p14:tracePt t="8176" x="3105150" y="4641850"/>
          <p14:tracePt t="8184" x="3146425" y="4641850"/>
          <p14:tracePt t="8192" x="3175000" y="4641850"/>
          <p14:tracePt t="8200" x="3217863" y="4641850"/>
          <p14:tracePt t="8208" x="3244850" y="4641850"/>
          <p14:tracePt t="8216" x="3273425" y="4641850"/>
          <p14:tracePt t="8224" x="3330575" y="4629150"/>
          <p14:tracePt t="8232" x="3371850" y="4629150"/>
          <p14:tracePt t="8240" x="3443288" y="4600575"/>
          <p14:tracePt t="8248" x="3457575" y="4586288"/>
          <p14:tracePt t="8256" x="3486150" y="4586288"/>
          <p14:tracePt t="8264" x="3541713" y="4557713"/>
          <p14:tracePt t="8272" x="3556000" y="4557713"/>
          <p14:tracePt t="8280" x="3570288" y="4543425"/>
          <p14:tracePt t="8408" x="3570288" y="4529138"/>
          <p14:tracePt t="8448" x="3556000" y="4502150"/>
          <p14:tracePt t="8457" x="3527425" y="4487863"/>
          <p14:tracePt t="8464" x="3513138" y="4487863"/>
          <p14:tracePt t="8472" x="3498850" y="4487863"/>
          <p14:tracePt t="8488" x="3471863" y="4487863"/>
          <p14:tracePt t="8496" x="3457575" y="4487863"/>
          <p14:tracePt t="8505" x="3429000" y="4473575"/>
          <p14:tracePt t="8520" x="3400425" y="4473575"/>
          <p14:tracePt t="8536" x="3371850" y="4473575"/>
          <p14:tracePt t="8544" x="3359150" y="4459288"/>
          <p14:tracePt t="8552" x="3344863" y="4459288"/>
          <p14:tracePt t="8576" x="3330575" y="4459288"/>
          <p14:tracePt t="8592" x="3316288" y="4459288"/>
          <p14:tracePt t="8616" x="3287713" y="4459288"/>
          <p14:tracePt t="8624" x="3287713" y="4445000"/>
          <p14:tracePt t="8640" x="3273425" y="4445000"/>
          <p14:tracePt t="8648" x="3259138" y="4445000"/>
          <p14:tracePt t="8664" x="3244850" y="4430713"/>
          <p14:tracePt t="8680" x="3232150" y="4430713"/>
          <p14:tracePt t="8704" x="3217863" y="4430713"/>
          <p14:tracePt t="8720" x="3203575" y="4430713"/>
          <p14:tracePt t="8736" x="3189288" y="4430713"/>
          <p14:tracePt t="8752" x="3175000" y="4430713"/>
          <p14:tracePt t="8768" x="3160713" y="4430713"/>
          <p14:tracePt t="8776" x="3146425" y="4416425"/>
          <p14:tracePt t="8976" x="3203575" y="4416425"/>
          <p14:tracePt t="8984" x="3244850" y="4416425"/>
          <p14:tracePt t="8992" x="3273425" y="4416425"/>
          <p14:tracePt t="9000" x="3316288" y="4416425"/>
          <p14:tracePt t="9008" x="3344863" y="4416425"/>
          <p14:tracePt t="9016" x="3371850" y="4416425"/>
          <p14:tracePt t="9024" x="3414713" y="4387850"/>
          <p14:tracePt t="9249" x="3429000" y="4387850"/>
          <p14:tracePt t="9272" x="3414713" y="4416425"/>
          <p14:tracePt t="9665" x="3429000" y="4416425"/>
          <p14:tracePt t="9689" x="3443288" y="4416425"/>
          <p14:tracePt t="9825" x="3443288" y="4402138"/>
          <p14:tracePt t="9841" x="3443288" y="4387850"/>
          <p14:tracePt t="10850" x="3400425" y="4402138"/>
          <p14:tracePt t="10865" x="3386138" y="4430713"/>
          <p14:tracePt t="10873" x="3371850" y="4459288"/>
          <p14:tracePt t="10882" x="3371850" y="4473575"/>
          <p14:tracePt t="10889" x="3359150" y="4543425"/>
          <p14:tracePt t="10897" x="3344863" y="4557713"/>
          <p14:tracePt t="10905" x="3344863" y="4572000"/>
          <p14:tracePt t="10913" x="3316288" y="4614863"/>
          <p14:tracePt t="10921" x="3316288" y="4629150"/>
          <p14:tracePt t="10929" x="3316288" y="4641850"/>
          <p14:tracePt t="10937" x="3316288" y="4656138"/>
          <p14:tracePt t="10946" x="3316288" y="4684713"/>
          <p14:tracePt t="11146" x="3316288" y="4670425"/>
          <p14:tracePt t="11169" x="3316288" y="4656138"/>
          <p14:tracePt t="11187" x="3316288" y="4641850"/>
          <p14:tracePt t="11194" x="3316288" y="4629150"/>
          <p14:tracePt t="11225" x="3316288" y="4614863"/>
          <p14:tracePt t="11409" x="3302000" y="4600575"/>
          <p14:tracePt t="11425" x="3287713" y="4600575"/>
          <p14:tracePt t="11441" x="3273425" y="4600575"/>
          <p14:tracePt t="11457" x="3259138" y="4600575"/>
          <p14:tracePt t="11465" x="3244850" y="4600575"/>
          <p14:tracePt t="11482" x="3232150" y="4600575"/>
          <p14:tracePt t="11489" x="3217863" y="4600575"/>
          <p14:tracePt t="11497" x="3203575" y="4600575"/>
          <p14:tracePt t="11513" x="3189288" y="4614863"/>
          <p14:tracePt t="11545" x="3175000" y="4614863"/>
          <p14:tracePt t="11571" x="3160713" y="4614863"/>
          <p14:tracePt t="11577" x="3146425" y="4614863"/>
          <p14:tracePt t="11665" x="3132138" y="4614863"/>
          <p14:tracePt t="11970" x="3146425" y="4629150"/>
          <p14:tracePt t="11979" x="3160713" y="4641850"/>
          <p14:tracePt t="11994" x="3175000" y="4656138"/>
          <p14:tracePt t="12019" x="3175000" y="4670425"/>
          <p14:tracePt t="12083" x="3175000" y="4684713"/>
          <p14:tracePt t="12194" x="3160713" y="4684713"/>
          <p14:tracePt t="12210" x="3146425" y="4656138"/>
          <p14:tracePt t="12219" x="3132138" y="4656138"/>
          <p14:tracePt t="12227" x="3117850" y="4641850"/>
          <p14:tracePt t="12234" x="3117850" y="4629150"/>
          <p14:tracePt t="12242" x="3105150" y="4629150"/>
          <p14:tracePt t="12250" x="3090863" y="4614863"/>
          <p14:tracePt t="12266" x="3076575" y="4600575"/>
          <p14:tracePt t="12290" x="3076575" y="4586288"/>
          <p14:tracePt t="12315" x="3062288" y="4572000"/>
          <p14:tracePt t="12554" x="3048000" y="4557713"/>
          <p14:tracePt t="12562" x="3048000" y="4543425"/>
          <p14:tracePt t="12570" x="3048000" y="4529138"/>
          <p14:tracePt t="12586" x="3048000" y="4514850"/>
          <p14:tracePt t="12610" x="3033713" y="4502150"/>
          <p14:tracePt t="12627" x="3033713" y="4487863"/>
          <p14:tracePt t="12650" x="3033713" y="4473575"/>
          <p14:tracePt t="12683" x="3033713" y="4459288"/>
          <p14:tracePt t="12770" x="3048000" y="4459288"/>
          <p14:tracePt t="12778" x="3062288" y="4459288"/>
          <p14:tracePt t="12787" x="3090863" y="4459288"/>
          <p14:tracePt t="12797" x="3105150" y="4459288"/>
          <p14:tracePt t="12803" x="3132138" y="4459288"/>
          <p14:tracePt t="12850" x="3146425" y="4459288"/>
          <p14:tracePt t="12866" x="3160713" y="4459288"/>
          <p14:tracePt t="12890" x="3175000" y="4459288"/>
          <p14:tracePt t="13258" x="3189288" y="4473575"/>
          <p14:tracePt t="14964" x="3203575" y="4473575"/>
          <p14:tracePt t="14972" x="3217863" y="4473575"/>
          <p14:tracePt t="14988" x="3244850" y="4459288"/>
          <p14:tracePt t="14996" x="3259138" y="4459288"/>
          <p14:tracePt t="15171" x="3273425" y="4459288"/>
          <p14:tracePt t="15412" x="3287713" y="4459288"/>
          <p14:tracePt t="15428" x="3273425" y="4459288"/>
          <p14:tracePt t="15436" x="3259138" y="4473575"/>
          <p14:tracePt t="15452" x="3244850" y="4473575"/>
          <p14:tracePt t="15708" x="3259138" y="4473575"/>
          <p14:tracePt t="15739" x="3273425" y="4473575"/>
          <p14:tracePt t="15758" x="3316288" y="4473575"/>
          <p14:tracePt t="15764" x="3330575" y="4473575"/>
          <p14:tracePt t="15772" x="3344863" y="4473575"/>
          <p14:tracePt t="15780" x="3371850" y="4473575"/>
          <p14:tracePt t="15788" x="3414713" y="4473575"/>
          <p14:tracePt t="15795" x="3429000" y="4473575"/>
          <p14:tracePt t="15804" x="3443288" y="4473575"/>
          <p14:tracePt t="15812" x="3471863" y="4473575"/>
          <p14:tracePt t="15820" x="3498850" y="4473575"/>
          <p14:tracePt t="15828" x="3513138" y="4473575"/>
          <p14:tracePt t="15836" x="3541713" y="4473575"/>
          <p14:tracePt t="15844" x="3556000" y="4473575"/>
          <p14:tracePt t="15852" x="3584575" y="4473575"/>
          <p14:tracePt t="15876" x="3598863" y="4473575"/>
          <p14:tracePt t="15956" x="3584575" y="4473575"/>
          <p14:tracePt t="15964" x="3570288" y="4473575"/>
          <p14:tracePt t="15972" x="3513138" y="4473575"/>
          <p14:tracePt t="15980" x="3471863" y="4473575"/>
          <p14:tracePt t="15988" x="3386138" y="4473575"/>
          <p14:tracePt t="15995" x="3302000" y="4459288"/>
          <p14:tracePt t="16004" x="3175000" y="4445000"/>
          <p14:tracePt t="16012" x="2990850" y="4402138"/>
          <p14:tracePt t="16020" x="2808288" y="4360863"/>
          <p14:tracePt t="16028" x="2609850" y="4360863"/>
          <p14:tracePt t="16036" x="2370138" y="4346575"/>
          <p14:tracePt t="16044" x="2159000" y="4318000"/>
          <p14:tracePt t="16052" x="1974850" y="4275138"/>
          <p14:tracePt t="16060" x="1778000" y="4260850"/>
          <p14:tracePt t="16068" x="1608138" y="4248150"/>
          <p14:tracePt t="16076" x="1397000" y="4219575"/>
          <p14:tracePt t="16084" x="1270000" y="4191000"/>
          <p14:tracePt t="16092" x="1185863" y="4176713"/>
          <p14:tracePt t="16100" x="1114425" y="4133850"/>
          <p14:tracePt t="16108" x="1100138" y="4133850"/>
          <p14:tracePt t="16116" x="1073150" y="4106863"/>
          <p14:tracePt t="16124" x="1044575" y="4092575"/>
          <p14:tracePt t="16132" x="1030288" y="4078288"/>
          <p14:tracePt t="16140" x="1016000" y="4064000"/>
          <p14:tracePt t="16148" x="1016000" y="4049713"/>
          <p14:tracePt t="16156" x="1016000" y="4021138"/>
          <p14:tracePt t="16164" x="1016000" y="3994150"/>
          <p14:tracePt t="16180" x="1016000" y="3951288"/>
          <p14:tracePt t="16196" x="1016000" y="3922713"/>
          <p14:tracePt t="16220" x="1016000" y="3908425"/>
          <p14:tracePt t="16356" x="1016000" y="3922713"/>
          <p14:tracePt t="16364" x="1016000" y="3951288"/>
          <p14:tracePt t="16372" x="1016000" y="3965575"/>
          <p14:tracePt t="16380" x="1016000" y="3979863"/>
          <p14:tracePt t="16388" x="1016000" y="4006850"/>
          <p14:tracePt t="16396" x="1016000" y="4021138"/>
          <p14:tracePt t="16404" x="1016000" y="4035425"/>
          <p14:tracePt t="16412" x="1030288" y="4035425"/>
          <p14:tracePt t="16420" x="1058863" y="4064000"/>
          <p14:tracePt t="16428" x="1058863" y="4078288"/>
          <p14:tracePt t="16436" x="1073150" y="4092575"/>
          <p14:tracePt t="16445" x="1085850" y="4106863"/>
          <p14:tracePt t="16460" x="1114425" y="4106863"/>
          <p14:tracePt t="16468" x="1128713" y="4106863"/>
          <p14:tracePt t="16476" x="1143000" y="4121150"/>
          <p14:tracePt t="16492" x="1171575" y="4121150"/>
          <p14:tracePt t="16501" x="1185863" y="4121150"/>
          <p14:tracePt t="16508" x="1227138" y="4121150"/>
          <p14:tracePt t="16516" x="1241425" y="4121150"/>
          <p14:tracePt t="16524" x="1255713" y="4121150"/>
          <p14:tracePt t="16532" x="1270000" y="4121150"/>
          <p14:tracePt t="16540" x="1298575" y="4121150"/>
          <p14:tracePt t="16548" x="1312863" y="4121150"/>
          <p14:tracePt t="16564" x="1327150" y="4106863"/>
          <p14:tracePt t="16572" x="1339850" y="4106863"/>
          <p14:tracePt t="16580" x="1368425" y="4106863"/>
          <p14:tracePt t="16588" x="1382713" y="4092575"/>
          <p14:tracePt t="16596" x="1425575" y="4092575"/>
          <p14:tracePt t="16604" x="1481138" y="4078288"/>
          <p14:tracePt t="16613" x="1581150" y="4049713"/>
          <p14:tracePt t="16620" x="1720850" y="4049713"/>
          <p14:tracePt t="16628" x="1876425" y="4035425"/>
          <p14:tracePt t="16636" x="2017713" y="4021138"/>
          <p14:tracePt t="16644" x="2173288" y="4021138"/>
          <p14:tracePt t="16652" x="2328863" y="4006850"/>
          <p14:tracePt t="16660" x="2497138" y="3994150"/>
          <p14:tracePt t="16669" x="2624138" y="3979863"/>
          <p14:tracePt t="16676" x="2751138" y="3979863"/>
          <p14:tracePt t="16684" x="2906713" y="3979863"/>
          <p14:tracePt t="16692" x="3019425" y="3979863"/>
          <p14:tracePt t="16701" x="3117850" y="3979863"/>
          <p14:tracePt t="16709" x="3217863" y="3979863"/>
          <p14:tracePt t="16716" x="3302000" y="3979863"/>
          <p14:tracePt t="16724" x="3330575" y="3979863"/>
          <p14:tracePt t="16732" x="3371850" y="3979863"/>
          <p14:tracePt t="16740" x="3414713" y="3979863"/>
          <p14:tracePt t="16749" x="3443288" y="3979863"/>
          <p14:tracePt t="16757" x="3471863" y="3979863"/>
          <p14:tracePt t="16764" x="3527425" y="3979863"/>
          <p14:tracePt t="16772" x="3570288" y="3979863"/>
          <p14:tracePt t="16780" x="3598863" y="3979863"/>
          <p14:tracePt t="16789" x="3640138" y="4021138"/>
          <p14:tracePt t="16796" x="3654425" y="4021138"/>
          <p14:tracePt t="16805" x="3697288" y="4021138"/>
          <p14:tracePt t="16812" x="3725863" y="4021138"/>
          <p14:tracePt t="16820" x="3752850" y="4035425"/>
          <p14:tracePt t="16828" x="3795713" y="4035425"/>
          <p14:tracePt t="16836" x="3838575" y="4035425"/>
          <p14:tracePt t="16845" x="3879850" y="4035425"/>
          <p14:tracePt t="16852" x="3922713" y="4035425"/>
          <p14:tracePt t="16861" x="3965575" y="4035425"/>
          <p14:tracePt t="16868" x="3979863" y="4035425"/>
          <p14:tracePt t="16877" x="3994150" y="4035425"/>
          <p14:tracePt t="16885" x="4035425" y="4035425"/>
          <p14:tracePt t="16893" x="4049713" y="4035425"/>
          <p14:tracePt t="16901" x="4064000" y="4035425"/>
          <p14:tracePt t="17013" x="4064000" y="4049713"/>
          <p14:tracePt t="17021" x="4049713" y="4049713"/>
          <p14:tracePt t="17029" x="4021138" y="4049713"/>
          <p14:tracePt t="17037" x="3994150" y="4049713"/>
          <p14:tracePt t="17045" x="3965575" y="4049713"/>
          <p14:tracePt t="17053" x="3951288" y="4049713"/>
          <p14:tracePt t="17061" x="3908425" y="4049713"/>
          <p14:tracePt t="17086" x="3852863" y="4049713"/>
          <p14:tracePt t="17093" x="3824288" y="4049713"/>
          <p14:tracePt t="17100" x="3795713" y="4049713"/>
          <p14:tracePt t="17109" x="3781425" y="4049713"/>
          <p14:tracePt t="17117" x="3781425" y="4035425"/>
          <p14:tracePt t="17133" x="3767138" y="4035425"/>
          <p14:tracePt t="17149" x="3752850" y="4035425"/>
          <p14:tracePt t="17157" x="3752850" y="4021138"/>
          <p14:tracePt t="17269" x="3767138" y="4021138"/>
          <p14:tracePt t="17277" x="3810000" y="4021138"/>
          <p14:tracePt t="17285" x="3838575" y="4021138"/>
          <p14:tracePt t="17293" x="3894138" y="4021138"/>
          <p14:tracePt t="17300" x="3922713" y="4006850"/>
          <p14:tracePt t="17309" x="3951288" y="4006850"/>
          <p14:tracePt t="17317" x="3979863" y="4006850"/>
          <p14:tracePt t="17325" x="4006850" y="3994150"/>
          <p14:tracePt t="17333" x="4021138" y="3994150"/>
          <p14:tracePt t="17341" x="4035425" y="3994150"/>
          <p14:tracePt t="17365" x="4049713" y="3994150"/>
          <p14:tracePt t="17405" x="4064000" y="3994150"/>
          <p14:tracePt t="17485" x="4078288" y="3994150"/>
          <p14:tracePt t="17500" x="4064000" y="3994150"/>
          <p14:tracePt t="17509" x="4049713" y="4006850"/>
          <p14:tracePt t="17525" x="4035425" y="4006850"/>
          <p14:tracePt t="17533" x="4035425" y="4021138"/>
          <p14:tracePt t="17557" x="4021138" y="4021138"/>
          <p14:tracePt t="17565" x="3994150" y="4021138"/>
          <p14:tracePt t="17601" x="3937000" y="4021138"/>
          <p14:tracePt t="17609" x="3894138" y="4021138"/>
          <p14:tracePt t="17617" x="3852863" y="4021138"/>
          <p14:tracePt t="17625" x="3810000" y="4021138"/>
          <p14:tracePt t="17633" x="3752850" y="4021138"/>
          <p14:tracePt t="17641" x="3683000" y="4021138"/>
          <p14:tracePt t="17649" x="3625850" y="4035425"/>
          <p14:tracePt t="17657" x="3541713" y="4049713"/>
          <p14:tracePt t="17665" x="3513138" y="4049713"/>
          <p14:tracePt t="17673" x="3443288" y="4078288"/>
          <p14:tracePt t="17681" x="3429000" y="4078288"/>
          <p14:tracePt t="17689" x="3386138" y="4092575"/>
          <p14:tracePt t="17697" x="3371850" y="4092575"/>
          <p14:tracePt t="17705" x="3359150" y="4092575"/>
          <p14:tracePt t="17809" x="3386138" y="4092575"/>
          <p14:tracePt t="17817" x="3486150" y="4092575"/>
          <p14:tracePt t="17826" x="3570288" y="4092575"/>
          <p14:tracePt t="17833" x="3683000" y="4092575"/>
          <p14:tracePt t="17841" x="3767138" y="4092575"/>
          <p14:tracePt t="17849" x="3867150" y="4092575"/>
          <p14:tracePt t="17857" x="3922713" y="4092575"/>
          <p14:tracePt t="17865" x="4006850" y="4078288"/>
          <p14:tracePt t="17873" x="4035425" y="4078288"/>
          <p14:tracePt t="17881" x="4064000" y="4064000"/>
          <p14:tracePt t="17889" x="4078288" y="4064000"/>
          <p14:tracePt t="17945" x="4092575" y="4064000"/>
          <p14:tracePt t="18025" x="4092575" y="4078288"/>
          <p14:tracePt t="18033" x="4064000" y="4078288"/>
          <p14:tracePt t="18041" x="4035425" y="4092575"/>
          <p14:tracePt t="18049" x="3994150" y="4106863"/>
          <p14:tracePt t="18057" x="3922713" y="4106863"/>
          <p14:tracePt t="18065" x="3810000" y="4121150"/>
          <p14:tracePt t="18073" x="3740150" y="4148138"/>
          <p14:tracePt t="18081" x="3668713" y="4176713"/>
          <p14:tracePt t="18089" x="3570288" y="4176713"/>
          <p14:tracePt t="18097" x="3471863" y="4191000"/>
          <p14:tracePt t="18105" x="3429000" y="4191000"/>
          <p14:tracePt t="18113" x="3371850" y="4191000"/>
          <p14:tracePt t="18121" x="3344863" y="4191000"/>
          <p14:tracePt t="18129" x="3302000" y="4191000"/>
          <p14:tracePt t="18153" x="3287713" y="4191000"/>
          <p14:tracePt t="18177" x="3273425" y="4191000"/>
          <p14:tracePt t="18305" x="3259138" y="4191000"/>
          <p14:tracePt t="18321" x="3259138" y="4176713"/>
          <p14:tracePt t="18329" x="3273425" y="4176713"/>
          <p14:tracePt t="18337" x="3302000" y="4162425"/>
          <p14:tracePt t="18345" x="3330575" y="4162425"/>
          <p14:tracePt t="18353" x="3359150" y="4133850"/>
          <p14:tracePt t="18361" x="3400425" y="4121150"/>
          <p14:tracePt t="18369" x="3429000" y="4121150"/>
          <p14:tracePt t="18377" x="3498850" y="4106863"/>
          <p14:tracePt t="18385" x="3570288" y="4106863"/>
          <p14:tracePt t="18393" x="3654425" y="4106863"/>
          <p14:tracePt t="18401" x="3752850" y="4092575"/>
          <p14:tracePt t="18409" x="3852863" y="4092575"/>
          <p14:tracePt t="18417" x="3922713" y="4092575"/>
          <p14:tracePt t="18425" x="4006850" y="4092575"/>
          <p14:tracePt t="18433" x="4106863" y="4078288"/>
          <p14:tracePt t="18441" x="4133850" y="4078288"/>
          <p14:tracePt t="18450" x="4162425" y="4078288"/>
          <p14:tracePt t="18457" x="4205288" y="4078288"/>
          <p14:tracePt t="18465" x="4233863" y="4078288"/>
          <p14:tracePt t="18593" x="4219575" y="4078288"/>
          <p14:tracePt t="18601" x="4205288" y="4078288"/>
          <p14:tracePt t="18609" x="4191000" y="4078288"/>
          <p14:tracePt t="18617" x="4162425" y="4078288"/>
          <p14:tracePt t="18625" x="4133850" y="4078288"/>
          <p14:tracePt t="18634" x="4106863" y="4078288"/>
          <p14:tracePt t="18641" x="4092575" y="4078288"/>
          <p14:tracePt t="18650" x="4064000" y="4078288"/>
          <p14:tracePt t="18657" x="4021138" y="4078288"/>
          <p14:tracePt t="18673" x="3994150" y="4064000"/>
          <p14:tracePt t="18681" x="3965575" y="4064000"/>
          <p14:tracePt t="18690" x="3908425" y="4049713"/>
          <p14:tracePt t="18697" x="3879850" y="4035425"/>
          <p14:tracePt t="18705" x="3838575" y="4035425"/>
          <p14:tracePt t="18713" x="3810000" y="4035425"/>
          <p14:tracePt t="18721" x="3795713" y="4035425"/>
          <p14:tracePt t="18729" x="3781425" y="4035425"/>
          <p14:tracePt t="18737" x="3752850" y="4035425"/>
          <p14:tracePt t="18745" x="3740150" y="4021138"/>
          <p14:tracePt t="18761" x="3711575" y="4021138"/>
          <p14:tracePt t="18769" x="3697288" y="4021138"/>
          <p14:tracePt t="18777" x="3697288" y="4006850"/>
          <p14:tracePt t="19153" x="3740150" y="4006850"/>
          <p14:tracePt t="19169" x="3767138" y="4006850"/>
          <p14:tracePt t="19177" x="3795713" y="4006850"/>
          <p14:tracePt t="19185" x="3824288" y="4006850"/>
          <p14:tracePt t="19202" x="3852863" y="4006850"/>
          <p14:tracePt t="19209" x="3879850" y="4006850"/>
          <p14:tracePt t="19217" x="3908425" y="4006850"/>
          <p14:tracePt t="19225" x="3922713" y="4006850"/>
          <p14:tracePt t="19241" x="3951288" y="4006850"/>
          <p14:tracePt t="19250" x="3965575" y="4006850"/>
          <p14:tracePt t="19257" x="3994150" y="4006850"/>
          <p14:tracePt t="19274" x="4006850" y="4006850"/>
          <p14:tracePt t="19458" x="3994150" y="4006850"/>
          <p14:tracePt t="19466" x="3951288" y="4006850"/>
          <p14:tracePt t="19473" x="3937000" y="4006850"/>
          <p14:tracePt t="19481" x="3894138" y="4006850"/>
          <p14:tracePt t="19490" x="3852863" y="4006850"/>
          <p14:tracePt t="19498" x="3810000" y="4006850"/>
          <p14:tracePt t="19506" x="3781425" y="4006850"/>
          <p14:tracePt t="19513" x="3767138" y="4006850"/>
          <p14:tracePt t="19522" x="3752850" y="4006850"/>
          <p14:tracePt t="19530" x="3740150" y="4006850"/>
          <p14:tracePt t="19538" x="3725863" y="4006850"/>
          <p14:tracePt t="19722" x="3711575" y="3994150"/>
          <p14:tracePt t="19730" x="3711575" y="3979863"/>
          <p14:tracePt t="19738" x="3725863" y="3979863"/>
          <p14:tracePt t="19746" x="3752850" y="3979863"/>
          <p14:tracePt t="19762" x="3781425" y="3979863"/>
          <p14:tracePt t="19772" x="3824288" y="3951288"/>
          <p14:tracePt t="19778" x="3867150" y="3951288"/>
          <p14:tracePt t="19786" x="3908425" y="3937000"/>
          <p14:tracePt t="19794" x="3922713" y="3937000"/>
          <p14:tracePt t="19802" x="3937000" y="3937000"/>
          <p14:tracePt t="19810" x="3951288" y="3937000"/>
          <p14:tracePt t="19827" x="3965575" y="3937000"/>
          <p14:tracePt t="20516" x="3951288" y="3951288"/>
          <p14:tracePt t="20546" x="3937000" y="3965575"/>
          <p14:tracePt t="20555" x="3922713" y="3979863"/>
          <p14:tracePt t="20570" x="3908425" y="3994150"/>
          <p14:tracePt t="20578" x="3908425" y="4006850"/>
          <p14:tracePt t="20594" x="3894138" y="4021138"/>
          <p14:tracePt t="20682" x="3894138" y="4035425"/>
          <p14:tracePt t="21026" x="3894138" y="4021138"/>
          <p14:tracePt t="22900" x="3908425" y="3994150"/>
          <p14:tracePt t="22915" x="3922713" y="3965575"/>
          <p14:tracePt t="22932" x="3937000" y="3951288"/>
          <p14:tracePt t="22940" x="3937000" y="3937000"/>
          <p14:tracePt t="22948" x="3937000" y="3922713"/>
          <p14:tracePt t="22956" x="3951288" y="3908425"/>
          <p14:tracePt t="22963" x="3951288" y="3894138"/>
          <p14:tracePt t="22980" x="3965575" y="3894138"/>
          <p14:tracePt t="23308" x="3965575" y="3908425"/>
          <p14:tracePt t="24685" x="3965575" y="3922713"/>
          <p14:tracePt t="25070" x="3951288" y="3937000"/>
          <p14:tracePt t="25749" x="3937000" y="3937000"/>
          <p14:tracePt t="25757" x="3922713" y="3937000"/>
          <p14:tracePt t="25765" x="3908425" y="3937000"/>
          <p14:tracePt t="25781" x="3894138" y="3937000"/>
          <p14:tracePt t="25789" x="3879850" y="3937000"/>
          <p14:tracePt t="25805" x="3867150" y="3937000"/>
          <p14:tracePt t="25821" x="3852863" y="3937000"/>
          <p14:tracePt t="26262" x="3838575" y="3951288"/>
          <p14:tracePt t="26293" x="3838575" y="3965575"/>
          <p14:tracePt t="26301" x="3838575" y="3979863"/>
          <p14:tracePt t="26309" x="3838575" y="3994150"/>
          <p14:tracePt t="26317" x="3838575" y="4006850"/>
          <p14:tracePt t="26325" x="3838575" y="4021138"/>
          <p14:tracePt t="26333" x="3838575" y="4035425"/>
          <p14:tracePt t="26341" x="3838575" y="4064000"/>
          <p14:tracePt t="26349" x="3838575" y="4092575"/>
          <p14:tracePt t="26357" x="3838575" y="4121150"/>
          <p14:tracePt t="26365" x="3838575" y="4148138"/>
          <p14:tracePt t="26373" x="3838575" y="4162425"/>
          <p14:tracePt t="26381" x="3838575" y="4191000"/>
          <p14:tracePt t="26389" x="3838575" y="4233863"/>
          <p14:tracePt t="26397" x="3824288" y="4275138"/>
          <p14:tracePt t="26405" x="3795713" y="4303713"/>
          <p14:tracePt t="26413" x="3795713" y="4346575"/>
          <p14:tracePt t="26421" x="3781425" y="4387850"/>
          <p14:tracePt t="26430" x="3767138" y="4473575"/>
          <p14:tracePt t="26437" x="3740150" y="4543425"/>
          <p14:tracePt t="26446" x="3711575" y="4670425"/>
          <p14:tracePt t="26453" x="3697288" y="4768850"/>
          <p14:tracePt t="26461" x="3668713" y="4826000"/>
          <p14:tracePt t="26469" x="3613150" y="4924425"/>
          <p14:tracePt t="26477" x="3570288" y="5010150"/>
          <p14:tracePt t="26485" x="3527425" y="5080000"/>
          <p14:tracePt t="26493" x="3527425" y="5108575"/>
          <p14:tracePt t="26501" x="3498850" y="5137150"/>
          <p14:tracePt t="26509" x="3498850" y="5149850"/>
          <p14:tracePt t="26565" x="3486150" y="5164138"/>
          <p14:tracePt t="26613" x="3471863" y="5164138"/>
          <p14:tracePt t="26621" x="3443288" y="5164138"/>
          <p14:tracePt t="26629" x="3400425" y="5164138"/>
          <p14:tracePt t="26637" x="3371850" y="5164138"/>
          <p14:tracePt t="26646" x="3359150" y="5164138"/>
          <p14:tracePt t="26654" x="3302000" y="5164138"/>
          <p14:tracePt t="26661" x="3273425" y="5149850"/>
          <p14:tracePt t="26670" x="3217863" y="5108575"/>
          <p14:tracePt t="26685" x="3175000" y="5094288"/>
          <p14:tracePt t="26693" x="3117850" y="5080000"/>
          <p14:tracePt t="26701" x="3105150" y="5080000"/>
          <p14:tracePt t="26710" x="3076575" y="5065713"/>
          <p14:tracePt t="26717" x="3062288" y="5051425"/>
          <p14:tracePt t="26727" x="3019425" y="5051425"/>
          <p14:tracePt t="26741" x="3005138" y="5051425"/>
          <p14:tracePt t="26749" x="2978150" y="5037138"/>
          <p14:tracePt t="26774" x="2978150" y="5022850"/>
          <p14:tracePt t="26781" x="2949575" y="5022850"/>
          <p14:tracePt t="26798" x="2949575" y="5010150"/>
          <p14:tracePt t="26830" x="2935288" y="4995863"/>
          <p14:tracePt t="26901" x="2935288" y="4981575"/>
          <p14:tracePt t="27054" x="2921000" y="4981575"/>
          <p14:tracePt t="27230" x="2921000" y="4967288"/>
          <p14:tracePt t="27239" x="2963863" y="4924425"/>
          <p14:tracePt t="27246" x="3033713" y="4883150"/>
          <p14:tracePt t="27254" x="3160713" y="4826000"/>
          <p14:tracePt t="27262" x="3259138" y="4768850"/>
          <p14:tracePt t="27270" x="3371850" y="4727575"/>
          <p14:tracePt t="27278" x="3471863" y="4699000"/>
          <p14:tracePt t="27286" x="3541713" y="4656138"/>
          <p14:tracePt t="27294" x="3625850" y="4614863"/>
          <p14:tracePt t="27302" x="3683000" y="4600575"/>
          <p14:tracePt t="27310" x="3781425" y="4557713"/>
          <p14:tracePt t="27318" x="3879850" y="4514850"/>
          <p14:tracePt t="27326" x="4006850" y="4459288"/>
          <p14:tracePt t="27334" x="4133850" y="4375150"/>
          <p14:tracePt t="27342" x="4248150" y="4318000"/>
          <p14:tracePt t="27350" x="4332288" y="4260850"/>
          <p14:tracePt t="27359" x="4402138" y="4219575"/>
          <p14:tracePt t="27366" x="4416425" y="4205288"/>
          <p14:tracePt t="27374" x="4445000" y="4191000"/>
          <p14:tracePt t="27470" x="4430713" y="4191000"/>
          <p14:tracePt t="27479" x="4402138" y="4191000"/>
          <p14:tracePt t="27494" x="4375150" y="4191000"/>
          <p14:tracePt t="27510" x="4360863" y="4191000"/>
          <p14:tracePt t="27518" x="4346575" y="4191000"/>
          <p14:tracePt t="27527" x="4303713" y="4205288"/>
          <p14:tracePt t="27550" x="4289425" y="4205288"/>
          <p14:tracePt t="27574" x="4260850" y="4219575"/>
          <p14:tracePt t="27590" x="4248150" y="4233863"/>
          <p14:tracePt t="27598" x="4219575" y="4248150"/>
          <p14:tracePt t="27614" x="4205288" y="4260850"/>
          <p14:tracePt t="27631" x="4191000" y="4275138"/>
          <p14:tracePt t="27638" x="4176713" y="4289425"/>
          <p14:tracePt t="27646" x="4162425" y="4289425"/>
          <p14:tracePt t="27654" x="4133850" y="4303713"/>
          <p14:tracePt t="27670" x="4121150" y="4318000"/>
          <p14:tracePt t="27702" x="4106863" y="4318000"/>
          <p14:tracePt t="27710" x="4092575" y="4318000"/>
          <p14:tracePt t="27718" x="4078288" y="4318000"/>
          <p14:tracePt t="27735" x="4049713" y="4318000"/>
          <p14:tracePt t="27742" x="4035425" y="4318000"/>
          <p14:tracePt t="27758" x="3994150" y="4318000"/>
          <p14:tracePt t="27766" x="3979863" y="4318000"/>
          <p14:tracePt t="27774" x="3951288" y="4318000"/>
          <p14:tracePt t="27782" x="3937000" y="4303713"/>
          <p14:tracePt t="27791" x="3908425" y="4303713"/>
          <p14:tracePt t="27798" x="3879850" y="4289425"/>
          <p14:tracePt t="27806" x="3867150" y="4260850"/>
          <p14:tracePt t="27814" x="3852863" y="4260850"/>
          <p14:tracePt t="27822" x="3810000" y="4219575"/>
          <p14:tracePt t="27830" x="3795713" y="4219575"/>
          <p14:tracePt t="27839" x="3781425" y="4205288"/>
          <p14:tracePt t="27847" x="3767138" y="4191000"/>
          <p14:tracePt t="27855" x="3752850" y="4176713"/>
          <p14:tracePt t="27862" x="3740150" y="4162425"/>
          <p14:tracePt t="27870" x="3725863" y="4148138"/>
          <p14:tracePt t="27878" x="3711575" y="4148138"/>
          <p14:tracePt t="27894" x="3711575" y="4133850"/>
          <p14:tracePt t="27910" x="3697288" y="4121150"/>
          <p14:tracePt t="27926" x="3683000" y="4121150"/>
          <p14:tracePt t="27950" x="3683000" y="4106863"/>
          <p14:tracePt t="27990" x="3668713" y="4092575"/>
          <p14:tracePt t="28015" x="3654425" y="4078288"/>
          <p14:tracePt t="28128" x="3654425" y="4049713"/>
          <p14:tracePt t="28142" x="3683000" y="4049713"/>
          <p14:tracePt t="28151" x="3697288" y="4021138"/>
          <p14:tracePt t="28159" x="3752850" y="4006850"/>
          <p14:tracePt t="28166" x="3795713" y="3979863"/>
          <p14:tracePt t="28174" x="3852863" y="3951288"/>
          <p14:tracePt t="28184" x="3867150" y="3951288"/>
          <p14:tracePt t="28190" x="3908425" y="3951288"/>
          <p14:tracePt t="28198" x="3908425" y="3937000"/>
          <p14:tracePt t="28206" x="3937000" y="3922713"/>
          <p14:tracePt t="28215" x="3951288" y="3922713"/>
          <p14:tracePt t="28358" x="3937000" y="3937000"/>
          <p14:tracePt t="28374" x="3922713" y="3951288"/>
          <p14:tracePt t="28382" x="3908425" y="3965575"/>
          <p14:tracePt t="28391" x="3894138" y="3979863"/>
          <p14:tracePt t="28399" x="3867150" y="4006850"/>
          <p14:tracePt t="28414" x="3824288" y="4064000"/>
          <p14:tracePt t="28422" x="3810000" y="4092575"/>
          <p14:tracePt t="28430" x="3767138" y="4133850"/>
          <p14:tracePt t="28438" x="3740150" y="4162425"/>
          <p14:tracePt t="28446" x="3725863" y="4191000"/>
          <p14:tracePt t="28455" x="3711575" y="4260850"/>
          <p14:tracePt t="28463" x="3697288" y="4303713"/>
          <p14:tracePt t="28470" x="3697288" y="4346575"/>
          <p14:tracePt t="28478" x="3668713" y="4402138"/>
          <p14:tracePt t="28486" x="3668713" y="4445000"/>
          <p14:tracePt t="28494" x="3668713" y="4514850"/>
          <p14:tracePt t="28502" x="3668713" y="4572000"/>
          <p14:tracePt t="28511" x="3668713" y="4614863"/>
          <p14:tracePt t="28519" x="3668713" y="4670425"/>
          <p14:tracePt t="28527" x="3668713" y="4713288"/>
          <p14:tracePt t="28534" x="3668713" y="4756150"/>
          <p14:tracePt t="28542" x="3668713" y="4797425"/>
          <p14:tracePt t="28550" x="3668713" y="4826000"/>
          <p14:tracePt t="28558" x="3668713" y="4854575"/>
          <p14:tracePt t="28567" x="3668713" y="4883150"/>
          <p14:tracePt t="28575" x="3668713" y="4910138"/>
          <p14:tracePt t="28583" x="3668713" y="4938713"/>
          <p14:tracePt t="28590" x="3668713" y="4953000"/>
          <p14:tracePt t="28598" x="3668713" y="5010150"/>
          <p14:tracePt t="28614" x="3668713" y="5022850"/>
          <p14:tracePt t="28623" x="3668713" y="5065713"/>
          <p14:tracePt t="28639" x="3668713" y="5094288"/>
          <p14:tracePt t="28646" x="3668713" y="5137150"/>
          <p14:tracePt t="28654" x="3668713" y="5149850"/>
          <p14:tracePt t="28662" x="3668713" y="5164138"/>
          <p14:tracePt t="28670" x="3654425" y="5178425"/>
          <p14:tracePt t="28678" x="3640138" y="5192713"/>
          <p14:tracePt t="28695" x="3640138" y="5221288"/>
          <p14:tracePt t="28702" x="3625850" y="5221288"/>
          <p14:tracePt t="28718" x="3613150" y="5235575"/>
          <p14:tracePt t="28750" x="3570288" y="5235575"/>
          <p14:tracePt t="28759" x="3556000" y="5235575"/>
          <p14:tracePt t="28766" x="3527425" y="5235575"/>
          <p14:tracePt t="28774" x="3498850" y="5235575"/>
          <p14:tracePt t="28783" x="3457575" y="5221288"/>
          <p14:tracePt t="28791" x="3414713" y="5207000"/>
          <p14:tracePt t="28799" x="3371850" y="5192713"/>
          <p14:tracePt t="28806" x="3302000" y="5149850"/>
          <p14:tracePt t="28814" x="3259138" y="5108575"/>
          <p14:tracePt t="28822" x="3160713" y="5080000"/>
          <p14:tracePt t="28830" x="3117850" y="5022850"/>
          <p14:tracePt t="28838" x="3033713" y="4981575"/>
          <p14:tracePt t="28847" x="3005138" y="4953000"/>
          <p14:tracePt t="28855" x="2949575" y="4868863"/>
          <p14:tracePt t="28863" x="2949575" y="4768850"/>
          <p14:tracePt t="28870" x="2949575" y="4641850"/>
          <p14:tracePt t="28878" x="2949575" y="4586288"/>
          <p14:tracePt t="28886" x="2949575" y="4572000"/>
          <p14:tracePt t="29152" x="2921000" y="4572000"/>
          <p14:tracePt t="29175" x="2921000" y="4600575"/>
          <p14:tracePt t="29199" x="2892425" y="4641850"/>
          <p14:tracePt t="29208" x="2851150" y="4684713"/>
          <p14:tracePt t="29215" x="2794000" y="4727575"/>
          <p14:tracePt t="29222" x="2736850" y="4768850"/>
          <p14:tracePt t="29231" x="2709863" y="4783138"/>
          <p14:tracePt t="29238" x="2667000" y="4797425"/>
          <p14:tracePt t="29246" x="2609850" y="4854575"/>
          <p14:tracePt t="29254" x="2597150" y="4868863"/>
          <p14:tracePt t="29263" x="2582863" y="4883150"/>
          <p14:tracePt t="29311" x="2568575" y="4895850"/>
          <p14:tracePt t="29432" x="2582863" y="4883150"/>
          <p14:tracePt t="29440" x="2609850" y="4840288"/>
          <p14:tracePt t="29448" x="2667000" y="4811713"/>
          <p14:tracePt t="29455" x="2681288" y="4797425"/>
          <p14:tracePt t="29463" x="2724150" y="4783138"/>
          <p14:tracePt t="29471" x="2751138" y="4756150"/>
          <p14:tracePt t="29479" x="2794000" y="4741863"/>
          <p14:tracePt t="29488" x="2836863" y="4727575"/>
          <p14:tracePt t="29495" x="2878138" y="4699000"/>
          <p14:tracePt t="29504" x="2906713" y="4684713"/>
          <p14:tracePt t="29512" x="2963863" y="4656138"/>
          <p14:tracePt t="29519" x="2978150" y="4656138"/>
          <p14:tracePt t="29527" x="3033713" y="4629150"/>
          <p14:tracePt t="29535" x="3132138" y="4600575"/>
          <p14:tracePt t="29543" x="3175000" y="4586288"/>
          <p14:tracePt t="29552" x="3244850" y="4586288"/>
          <p14:tracePt t="29561" x="3302000" y="4572000"/>
          <p14:tracePt t="29568" x="3371850" y="4557713"/>
          <p14:tracePt t="29575" x="3443288" y="4543425"/>
          <p14:tracePt t="29583" x="3486150" y="4543425"/>
          <p14:tracePt t="29591" x="3513138" y="4514850"/>
          <p14:tracePt t="29599" x="3527425" y="4514850"/>
          <p14:tracePt t="29688" x="3541713" y="4502150"/>
          <p14:tracePt t="29752" x="3527425" y="4502150"/>
          <p14:tracePt t="29768" x="3513138" y="4502150"/>
          <p14:tracePt t="29783" x="3486150" y="4502150"/>
          <p14:tracePt t="29809" x="3471863" y="4502150"/>
          <p14:tracePt t="29815" x="3457575" y="4502150"/>
          <p14:tracePt t="29823" x="3443288" y="4502150"/>
          <p14:tracePt t="29831" x="3429000" y="4502150"/>
          <p14:tracePt t="29839" x="3400425" y="4502150"/>
          <p14:tracePt t="29848" x="3386138" y="4502150"/>
          <p14:tracePt t="29856" x="3371850" y="4502150"/>
          <p14:tracePt t="29864" x="3359150" y="4502150"/>
          <p14:tracePt t="29872" x="3344863" y="4487863"/>
          <p14:tracePt t="29887" x="3302000" y="4487863"/>
          <p14:tracePt t="29904" x="3273425" y="4487863"/>
          <p14:tracePt t="29912" x="3244850" y="4487863"/>
          <p14:tracePt t="29920" x="3217863" y="4487863"/>
          <p14:tracePt t="29935" x="3189288" y="4487863"/>
          <p14:tracePt t="29943" x="3175000" y="4473575"/>
          <p14:tracePt t="29951" x="3146425" y="4473575"/>
          <p14:tracePt t="29960" x="3132138" y="4473575"/>
          <p14:tracePt t="29968" x="3117850" y="4473575"/>
          <p14:tracePt t="29984" x="3090863" y="4473575"/>
          <p14:tracePt t="29999" x="3076575" y="4473575"/>
          <p14:tracePt t="30280" x="3105150" y="4473575"/>
          <p14:tracePt t="30288" x="3132138" y="4473575"/>
          <p14:tracePt t="30296" x="3146425" y="4473575"/>
          <p14:tracePt t="30304" x="3160713" y="4473575"/>
          <p14:tracePt t="30312" x="3203575" y="4445000"/>
          <p14:tracePt t="30336" x="3244850" y="4445000"/>
          <p14:tracePt t="30352" x="3273425" y="4416425"/>
          <p14:tracePt t="30384" x="3287713" y="4416425"/>
          <p14:tracePt t="30488" x="3302000" y="4416425"/>
          <p14:tracePt t="30512" x="3316288" y="4416425"/>
          <p14:tracePt t="30536" x="3330575" y="4416425"/>
          <p14:tracePt t="30560" x="3330575" y="4445000"/>
          <p14:tracePt t="30568" x="3330575" y="4473575"/>
          <p14:tracePt t="30576" x="3330575" y="4543425"/>
          <p14:tracePt t="30584" x="3316288" y="4572000"/>
          <p14:tracePt t="30592" x="3287713" y="4600575"/>
          <p14:tracePt t="30599" x="3232150" y="4684713"/>
          <p14:tracePt t="30607" x="3175000" y="4756150"/>
          <p14:tracePt t="30615" x="3132138" y="4797425"/>
          <p14:tracePt t="30624" x="3117850" y="4826000"/>
          <p14:tracePt t="30632" x="3076575" y="4868863"/>
          <p14:tracePt t="30640" x="3019425" y="4924425"/>
          <p14:tracePt t="30648" x="2963863" y="4967288"/>
          <p14:tracePt t="30656" x="2949575" y="4995863"/>
          <p14:tracePt t="30663" x="2921000" y="5022850"/>
          <p14:tracePt t="30671" x="2863850" y="5065713"/>
          <p14:tracePt t="30680" x="2836863" y="5080000"/>
          <p14:tracePt t="30688" x="2808288" y="5108575"/>
          <p14:tracePt t="30696" x="2765425" y="5108575"/>
          <p14:tracePt t="30704" x="2765425" y="5122863"/>
          <p14:tracePt t="30712" x="2751138" y="5137150"/>
          <p14:tracePt t="30727" x="2724150" y="5137150"/>
          <p14:tracePt t="30735" x="2695575" y="5164138"/>
          <p14:tracePt t="30752" x="2681288" y="5178425"/>
          <p14:tracePt t="30768" x="2667000" y="5178425"/>
          <p14:tracePt t="30872" x="2652713" y="5178425"/>
          <p14:tracePt t="30904" x="2652713" y="5149850"/>
          <p14:tracePt t="30912" x="2667000" y="5094288"/>
          <p14:tracePt t="30920" x="2709863" y="5051425"/>
          <p14:tracePt t="30928" x="2709863" y="5022850"/>
          <p14:tracePt t="30935" x="2736850" y="4995863"/>
          <p14:tracePt t="30943" x="2751138" y="4967288"/>
          <p14:tracePt t="30952" x="2779713" y="4953000"/>
          <p14:tracePt t="30960" x="2808288" y="4924425"/>
          <p14:tracePt t="30968" x="2822575" y="4883150"/>
          <p14:tracePt t="30976" x="2836863" y="4868863"/>
          <p14:tracePt t="30984" x="2863850" y="4840288"/>
          <p14:tracePt t="30991" x="2921000" y="4811713"/>
          <p14:tracePt t="30999" x="2921000" y="4783138"/>
          <p14:tracePt t="31008" x="2935288" y="4768850"/>
          <p14:tracePt t="31016" x="2949575" y="4756150"/>
          <p14:tracePt t="31024" x="2949575" y="4727575"/>
          <p14:tracePt t="31032" x="2990850" y="4699000"/>
          <p14:tracePt t="31040" x="2990850" y="4684713"/>
          <p14:tracePt t="31055" x="3005138" y="4684713"/>
          <p14:tracePt t="31064" x="3005138" y="4670425"/>
          <p14:tracePt t="31168" x="3005138" y="4656138"/>
          <p14:tracePt t="31177" x="3033713" y="4629150"/>
          <p14:tracePt t="31184" x="3076575" y="4614863"/>
          <p14:tracePt t="31192" x="3090863" y="4586288"/>
          <p14:tracePt t="31200" x="3105150" y="4572000"/>
          <p14:tracePt t="31208" x="3146425" y="4514850"/>
          <p14:tracePt t="31215" x="3189288" y="4487863"/>
          <p14:tracePt t="31224" x="3217863" y="4473575"/>
          <p14:tracePt t="31232" x="3232150" y="4459288"/>
          <p14:tracePt t="31240" x="3273425" y="4445000"/>
          <p14:tracePt t="31249" x="3287713" y="4430713"/>
          <p14:tracePt t="31288" x="3302000" y="4430713"/>
          <p14:tracePt t="31312" x="3316288" y="4430713"/>
          <p14:tracePt t="31320" x="3330575" y="4430713"/>
          <p14:tracePt t="31328" x="3344863" y="4430713"/>
          <p14:tracePt t="31344" x="3359150" y="4430713"/>
          <p14:tracePt t="31352" x="3371850" y="4445000"/>
          <p14:tracePt t="31368" x="3386138" y="4445000"/>
          <p14:tracePt t="31377" x="3400425" y="4473575"/>
          <p14:tracePt t="31393" x="3400425" y="4502150"/>
          <p14:tracePt t="31400" x="3400425" y="4514850"/>
          <p14:tracePt t="31407" x="3400425" y="4529138"/>
          <p14:tracePt t="31416" x="3400425" y="4543425"/>
          <p14:tracePt t="31425" x="3400425" y="4557713"/>
          <p14:tracePt t="31440" x="3400425" y="4586288"/>
          <p14:tracePt t="31464" x="3400425" y="4600575"/>
          <p14:tracePt t="31520" x="3386138" y="4614863"/>
          <p14:tracePt t="31528" x="3371850" y="4629150"/>
          <p14:tracePt t="31536" x="3359150" y="4629150"/>
          <p14:tracePt t="31544" x="3344863" y="4629150"/>
          <p14:tracePt t="31551" x="3330575" y="4629150"/>
          <p14:tracePt t="31560" x="3316288" y="4629150"/>
          <p14:tracePt t="31568" x="3302000" y="4629150"/>
          <p14:tracePt t="31577" x="3259138" y="4629150"/>
          <p14:tracePt t="31599" x="3244850" y="4629150"/>
          <p14:tracePt t="31608" x="3232150" y="4629150"/>
          <p14:tracePt t="31625" x="3217863" y="4629150"/>
          <p14:tracePt t="31649" x="3189288" y="4629150"/>
          <p14:tracePt t="31696" x="3175000" y="4629150"/>
          <p14:tracePt t="31929" x="3189288" y="4600575"/>
          <p14:tracePt t="31937" x="3203575" y="4586288"/>
          <p14:tracePt t="31952" x="3232150" y="4572000"/>
          <p14:tracePt t="31961" x="3273425" y="4572000"/>
          <p14:tracePt t="31969" x="3287713" y="4557713"/>
          <p14:tracePt t="31976" x="3287713" y="4543425"/>
          <p14:tracePt t="31985" x="3316288" y="4543425"/>
          <p14:tracePt t="32009" x="3359150" y="4543425"/>
          <p14:tracePt t="32017" x="3359150" y="4514850"/>
          <p14:tracePt t="32065" x="3371850" y="4514850"/>
          <p14:tracePt t="32080" x="3400425" y="4514850"/>
          <p14:tracePt t="32105" x="3443288" y="4514850"/>
          <p14:tracePt t="32113" x="3457575" y="4514850"/>
          <p14:tracePt t="32121" x="3471863" y="4514850"/>
          <p14:tracePt t="32136" x="3486150" y="4514850"/>
          <p14:tracePt t="32304" x="3443288" y="4514850"/>
          <p14:tracePt t="32313" x="3429000" y="4514850"/>
          <p14:tracePt t="32321" x="3414713" y="4514850"/>
          <p14:tracePt t="32329" x="3386138" y="4514850"/>
          <p14:tracePt t="32345" x="3371850" y="4514850"/>
          <p14:tracePt t="32353" x="3344863" y="4514850"/>
          <p14:tracePt t="32369" x="3330575" y="4514850"/>
          <p14:tracePt t="32377" x="3316288" y="4514850"/>
          <p14:tracePt t="32385" x="3287713" y="4514850"/>
          <p14:tracePt t="32393" x="3259138" y="4514850"/>
          <p14:tracePt t="32417" x="3232150" y="4502150"/>
          <p14:tracePt t="32425" x="3217863" y="4502150"/>
          <p14:tracePt t="32433" x="3189288" y="4502150"/>
          <p14:tracePt t="32441" x="3160713" y="4502150"/>
          <p14:tracePt t="32713" x="3160713" y="4487863"/>
          <p14:tracePt t="32753" x="3160713" y="4473575"/>
          <p14:tracePt t="32761" x="3175000" y="4473575"/>
          <p14:tracePt t="32769" x="3189288" y="4459288"/>
          <p14:tracePt t="32777" x="3217863" y="4459288"/>
          <p14:tracePt t="32785" x="3244850" y="4445000"/>
          <p14:tracePt t="32793" x="3273425" y="4445000"/>
          <p14:tracePt t="32801" x="3287713" y="4445000"/>
          <p14:tracePt t="32809" x="3316288" y="4445000"/>
          <p14:tracePt t="32817" x="3359150" y="4445000"/>
          <p14:tracePt t="32825" x="3371850" y="4445000"/>
          <p14:tracePt t="32841" x="3400425" y="4445000"/>
          <p14:tracePt t="32849" x="3414713" y="4445000"/>
          <p14:tracePt t="32857" x="3443288" y="4445000"/>
          <p14:tracePt t="32865" x="3457575" y="4445000"/>
          <p14:tracePt t="32873" x="3486150" y="4445000"/>
          <p14:tracePt t="32905" x="3498850" y="4445000"/>
          <p14:tracePt t="33273" x="3486150" y="4445000"/>
          <p14:tracePt t="33673" x="3471863" y="4459288"/>
          <p14:tracePt t="33681" x="3443288" y="4473575"/>
          <p14:tracePt t="33697" x="3429000" y="4473575"/>
          <p14:tracePt t="33706" x="3414713" y="4473575"/>
          <p14:tracePt t="33729" x="3400425" y="4473575"/>
          <p14:tracePt t="33881" x="3371850" y="4473575"/>
          <p14:tracePt t="33905" x="3359150" y="4473575"/>
          <p14:tracePt t="33969" x="3344863" y="4473575"/>
          <p14:tracePt t="34049" x="3330575" y="4473575"/>
          <p14:tracePt t="34162" x="3330575" y="4459288"/>
          <p14:tracePt t="34177" x="3330575" y="4445000"/>
          <p14:tracePt t="34186" x="3330575" y="4430713"/>
          <p14:tracePt t="34330" x="3316288" y="4430713"/>
          <p14:tracePt t="34362" x="3302000" y="4430713"/>
          <p14:tracePt t="34378" x="3287713" y="4430713"/>
          <p14:tracePt t="34386" x="3273425" y="4430713"/>
          <p14:tracePt t="34394" x="3259138" y="4430713"/>
          <p14:tracePt t="34410" x="3244850" y="4430713"/>
          <p14:tracePt t="34418" x="3217863" y="4430713"/>
          <p14:tracePt t="34425" x="3203575" y="4445000"/>
          <p14:tracePt t="34434" x="3189288" y="4445000"/>
          <p14:tracePt t="34450" x="3160713" y="4459288"/>
          <p14:tracePt t="34962" x="3146425" y="4459288"/>
          <p14:tracePt t="35042" x="3160713" y="4459288"/>
          <p14:tracePt t="35066" x="3175000" y="4459288"/>
          <p14:tracePt t="35106" x="3189288" y="4459288"/>
          <p14:tracePt t="35570" x="3217863" y="4459288"/>
          <p14:tracePt t="35578" x="3244850" y="4473575"/>
          <p14:tracePt t="35587" x="3273425" y="4473575"/>
          <p14:tracePt t="35594" x="3330575" y="4473575"/>
          <p14:tracePt t="35602" x="3359150" y="4473575"/>
          <p14:tracePt t="35610" x="3386138" y="4487863"/>
          <p14:tracePt t="35626" x="3400425" y="4487863"/>
          <p14:tracePt t="35634" x="3414713" y="4487863"/>
          <p14:tracePt t="35858" x="3414713" y="4514850"/>
          <p14:tracePt t="35938" x="3386138" y="4514850"/>
          <p14:tracePt t="35962" x="3371850" y="4514850"/>
          <p14:tracePt t="35978" x="3359150" y="4514850"/>
          <p14:tracePt t="35995" x="3344863" y="4514850"/>
          <p14:tracePt t="36002" x="3330575" y="4514850"/>
          <p14:tracePt t="36010" x="3316288" y="4514850"/>
          <p14:tracePt t="36034" x="3302000" y="4514850"/>
          <p14:tracePt t="36090" x="3287713" y="4514850"/>
          <p14:tracePt t="36106" x="3273425" y="4514850"/>
          <p14:tracePt t="36114" x="3244850" y="4514850"/>
          <p14:tracePt t="36258" x="3232150" y="4514850"/>
          <p14:tracePt t="36274" x="3244850" y="4514850"/>
          <p14:tracePt t="36290" x="3273425" y="4502150"/>
          <p14:tracePt t="36299" x="3287713" y="4502150"/>
          <p14:tracePt t="36308" x="3302000" y="4502150"/>
          <p14:tracePt t="36314" x="3330575" y="4502150"/>
          <p14:tracePt t="36322" x="3344863" y="4487863"/>
          <p14:tracePt t="36330" x="3359150" y="4487863"/>
          <p14:tracePt t="36338" x="3371850" y="4473575"/>
          <p14:tracePt t="36346" x="3386138" y="4473575"/>
          <p14:tracePt t="36356" x="3400425" y="4473575"/>
          <p14:tracePt t="36363" x="3414713" y="4473575"/>
          <p14:tracePt t="36378" x="3429000" y="4473575"/>
          <p14:tracePt t="36403" x="3443288" y="4473575"/>
          <p14:tracePt t="36418" x="3457575" y="4473575"/>
          <p14:tracePt t="36618" x="3443288" y="4473575"/>
          <p14:tracePt t="36643" x="3429000" y="4473575"/>
          <p14:tracePt t="36658" x="3414713" y="4473575"/>
          <p14:tracePt t="36691" x="3400425" y="4473575"/>
          <p14:tracePt t="37037" x="3386138" y="4473575"/>
          <p14:tracePt t="37068" x="3371850" y="4473575"/>
          <p14:tracePt t="37084" x="3359150" y="4473575"/>
          <p14:tracePt t="37123" x="3330575" y="4487863"/>
          <p14:tracePt t="37259" x="3302000" y="4487863"/>
          <p14:tracePt t="37460" x="3302000" y="4473575"/>
          <p14:tracePt t="37700" x="3302000" y="4459288"/>
          <p14:tracePt t="37707" x="3316288" y="4445000"/>
          <p14:tracePt t="37715" x="3330575" y="4445000"/>
          <p14:tracePt t="37723" x="3344863" y="4416425"/>
          <p14:tracePt t="37731" x="3359150" y="4416425"/>
          <p14:tracePt t="37740" x="3359150" y="4402138"/>
          <p14:tracePt t="37748" x="3371850" y="4402138"/>
          <p14:tracePt t="37756" x="3414713" y="4375150"/>
          <p14:tracePt t="37779" x="3429000" y="4375150"/>
          <p14:tracePt t="37787" x="3443288" y="4375150"/>
          <p14:tracePt t="37843" x="3457575" y="4360863"/>
          <p14:tracePt t="37947" x="3457575" y="4375150"/>
          <p14:tracePt t="37980" x="3429000" y="4387850"/>
          <p14:tracePt t="37995" x="3414713" y="4402138"/>
          <p14:tracePt t="38003" x="3386138" y="4402138"/>
          <p14:tracePt t="38028" x="3344863" y="4430713"/>
          <p14:tracePt t="38035" x="3330575" y="4445000"/>
          <p14:tracePt t="38043" x="3316288" y="4445000"/>
          <p14:tracePt t="38051" x="3302000" y="4445000"/>
          <p14:tracePt t="38076" x="3287713" y="4445000"/>
          <p14:tracePt t="38091" x="3273425" y="4445000"/>
          <p14:tracePt t="38100" x="3244850" y="4459288"/>
          <p14:tracePt t="38116" x="3232150" y="4459288"/>
          <p14:tracePt t="38132" x="3217863" y="4459288"/>
          <p14:tracePt t="38156" x="3203575" y="4459288"/>
          <p14:tracePt t="38172" x="3189288" y="4459288"/>
          <p14:tracePt t="38219" x="3175000" y="4459288"/>
          <p14:tracePt t="38227" x="3160713" y="4459288"/>
          <p14:tracePt t="38324" x="3160713" y="4430713"/>
          <p14:tracePt t="38341" x="3160713" y="4416425"/>
          <p14:tracePt t="38347" x="3175000" y="4387850"/>
          <p14:tracePt t="38364" x="3175000" y="4360863"/>
          <p14:tracePt t="38372" x="3203575" y="4318000"/>
          <p14:tracePt t="38379" x="3244850" y="4248150"/>
          <p14:tracePt t="38387" x="3244850" y="4219575"/>
          <p14:tracePt t="38395" x="3273425" y="4148138"/>
          <p14:tracePt t="38404" x="3287713" y="4106863"/>
          <p14:tracePt t="38412" x="3287713" y="4078288"/>
          <p14:tracePt t="38420" x="3287713" y="4064000"/>
          <p14:tracePt t="38428" x="3287713" y="4035425"/>
          <p14:tracePt t="38436" x="3316288" y="3979863"/>
          <p14:tracePt t="38451" x="3330575" y="3951288"/>
          <p14:tracePt t="38460" x="3330575" y="3908425"/>
          <p14:tracePt t="38468" x="3344863" y="3867150"/>
          <p14:tracePt t="38476" x="3359150" y="3838575"/>
          <p14:tracePt t="38484" x="3371850" y="3767138"/>
          <p14:tracePt t="38492" x="3386138" y="3752850"/>
          <p14:tracePt t="38499" x="3400425" y="3725863"/>
          <p14:tracePt t="38507" x="3400425" y="3711575"/>
          <p14:tracePt t="38516" x="3400425" y="3697288"/>
          <p14:tracePt t="38524" x="3400425" y="3683000"/>
          <p14:tracePt t="38532" x="3414713" y="3668713"/>
          <p14:tracePt t="38540" x="3414713" y="3654425"/>
          <p14:tracePt t="38548" x="3429000" y="3625850"/>
          <p14:tracePt t="38555" x="3429000" y="3613150"/>
          <p14:tracePt t="38588" x="3429000" y="3598863"/>
          <p14:tracePt t="38603" x="3457575" y="3556000"/>
          <p14:tracePt t="38620" x="3457575" y="3541713"/>
          <p14:tracePt t="38628" x="3471863" y="3513138"/>
          <p14:tracePt t="38636" x="3471863" y="3498850"/>
          <p14:tracePt t="38643" x="3471863" y="3486150"/>
          <p14:tracePt t="38651" x="3471863" y="3471863"/>
          <p14:tracePt t="38660" x="3471863" y="3457575"/>
          <p14:tracePt t="38676" x="3486150" y="3429000"/>
          <p14:tracePt t="38691" x="3486150" y="3386138"/>
          <p14:tracePt t="38699" x="3486150" y="3371850"/>
          <p14:tracePt t="38724" x="3486150" y="3359150"/>
          <p14:tracePt t="38892" x="3498850" y="3359150"/>
          <p14:tracePt t="38899" x="3513138" y="3359150"/>
          <p14:tracePt t="38924" x="3541713" y="3359150"/>
          <p14:tracePt t="38933" x="3556000" y="3359150"/>
          <p14:tracePt t="38949" x="3570288" y="3359150"/>
          <p14:tracePt t="38964" x="3584575" y="3359150"/>
          <p14:tracePt t="38980" x="3613150" y="3359150"/>
          <p14:tracePt t="38996" x="3625850" y="3359150"/>
          <p14:tracePt t="39004" x="3640138" y="3371850"/>
          <p14:tracePt t="39020" x="3640138" y="3386138"/>
          <p14:tracePt t="39036" x="3654425" y="3386138"/>
          <p14:tracePt t="39125" x="3668713" y="3386138"/>
          <p14:tracePt t="39133" x="3683000" y="3386138"/>
          <p14:tracePt t="39229" x="3697288" y="3386138"/>
          <p14:tracePt t="39397" x="3668713" y="3386138"/>
          <p14:tracePt t="39405" x="3654425" y="3400425"/>
          <p14:tracePt t="39421" x="3640138" y="3400425"/>
          <p14:tracePt t="39429" x="3613150" y="3400425"/>
          <p14:tracePt t="39436" x="3598863" y="3414713"/>
          <p14:tracePt t="39461" x="3584575" y="3414713"/>
          <p14:tracePt t="39565" x="3570288" y="3414713"/>
          <p14:tracePt t="39652" x="3541713" y="3414713"/>
          <p14:tracePt t="39661" x="3541713" y="3429000"/>
          <p14:tracePt t="39677" x="3527425" y="3443288"/>
          <p14:tracePt t="39685" x="3513138" y="3443288"/>
          <p14:tracePt t="39693" x="3486150" y="3443288"/>
          <p14:tracePt t="39700" x="3457575" y="3471863"/>
          <p14:tracePt t="39717" x="3443288" y="3471863"/>
          <p14:tracePt t="39725" x="3429000" y="3471863"/>
          <p14:tracePt t="39733" x="3414713" y="3486150"/>
          <p14:tracePt t="39869" x="3400425" y="3498850"/>
          <p14:tracePt t="39901" x="3414713" y="3498850"/>
          <p14:tracePt t="39909" x="3429000" y="3498850"/>
          <p14:tracePt t="39917" x="3457575" y="3498850"/>
          <p14:tracePt t="39957" x="3471863" y="3498850"/>
          <p14:tracePt t="40173" x="3486150" y="3498850"/>
          <p14:tracePt t="40181" x="3498850" y="3498850"/>
          <p14:tracePt t="40197" x="3513138" y="3498850"/>
          <p14:tracePt t="40204" x="3541713" y="3486150"/>
          <p14:tracePt t="40214" x="3541713" y="3471863"/>
          <p14:tracePt t="40237" x="3556000" y="3457575"/>
          <p14:tracePt t="40261" x="3570288" y="3457575"/>
          <p14:tracePt t="40269" x="3613150" y="3443288"/>
          <p14:tracePt t="40285" x="3640138" y="3429000"/>
          <p14:tracePt t="40461" x="3625850" y="3429000"/>
          <p14:tracePt t="40470" x="3613150" y="3429000"/>
          <p14:tracePt t="40477" x="3598863" y="3429000"/>
          <p14:tracePt t="40493" x="3570288" y="3443288"/>
          <p14:tracePt t="40517" x="3541713" y="3443288"/>
          <p14:tracePt t="40541" x="3513138" y="3443288"/>
          <p14:tracePt t="40565" x="3498850" y="3443288"/>
          <p14:tracePt t="40588" x="3471863" y="3443288"/>
          <p14:tracePt t="40621" x="3457575" y="3443288"/>
          <p14:tracePt t="40637" x="3443288" y="3457575"/>
          <p14:tracePt t="40789" x="3429000" y="3457575"/>
          <p14:tracePt t="41221" x="3443288" y="3457575"/>
          <p14:tracePt t="41229" x="3457575" y="3457575"/>
          <p14:tracePt t="41245" x="3471863" y="3457575"/>
          <p14:tracePt t="41261" x="3486150" y="3457575"/>
          <p14:tracePt t="41269" x="3498850" y="3457575"/>
          <p14:tracePt t="41277" x="3513138" y="3457575"/>
          <p14:tracePt t="41333" x="3527425" y="3457575"/>
          <p14:tracePt t="41349" x="3541713" y="3457575"/>
          <p14:tracePt t="42078" x="3556000" y="3457575"/>
          <p14:tracePt t="42086" x="3570288" y="3457575"/>
          <p14:tracePt t="42102" x="3584575" y="3457575"/>
          <p14:tracePt t="42118" x="3613150" y="3457575"/>
          <p14:tracePt t="42126" x="3625850" y="3457575"/>
          <p14:tracePt t="42262" x="3625850" y="3471863"/>
          <p14:tracePt t="42270" x="3613150" y="3471863"/>
          <p14:tracePt t="42278" x="3598863" y="3471863"/>
          <p14:tracePt t="42342" x="3584575" y="3486150"/>
          <p14:tracePt t="42398" x="3556000" y="3486150"/>
          <p14:tracePt t="42414" x="3541713" y="3486150"/>
          <p14:tracePt t="43006" x="3556000" y="3486150"/>
          <p14:tracePt t="43134" x="3570288" y="3486150"/>
          <p14:tracePt t="43222" x="3570288" y="3498850"/>
          <p14:tracePt t="43446" x="3584575" y="3498850"/>
          <p14:tracePt t="43566" x="3584575" y="3513138"/>
          <p14:tracePt t="43575" x="3584575" y="3541713"/>
          <p14:tracePt t="43582" x="3584575" y="3570288"/>
          <p14:tracePt t="44127" x="3598863" y="3584575"/>
          <p14:tracePt t="44135" x="3625850" y="3598863"/>
          <p14:tracePt t="44142" x="3625850" y="3640138"/>
          <p14:tracePt t="44150" x="3625850" y="3668713"/>
          <p14:tracePt t="44158" x="3640138" y="3740150"/>
          <p14:tracePt t="44167" x="3640138" y="3767138"/>
          <p14:tracePt t="44175" x="3640138" y="3781425"/>
          <p14:tracePt t="44183" x="3640138" y="3810000"/>
          <p14:tracePt t="44192" x="3654425" y="3824288"/>
          <p14:tracePt t="44215" x="3654425" y="3838575"/>
          <p14:tracePt t="44240" x="3654425" y="3852863"/>
          <p14:tracePt t="44247" x="3668713" y="3867150"/>
          <p14:tracePt t="44255" x="3697288" y="3894138"/>
          <p14:tracePt t="44263" x="3697288" y="3922713"/>
          <p14:tracePt t="44271" x="3697288" y="3937000"/>
          <p14:tracePt t="44279" x="3725863" y="3965575"/>
          <p14:tracePt t="44296" x="3725863" y="3979863"/>
          <p14:tracePt t="44303" x="3725863" y="3994150"/>
          <p14:tracePt t="44311" x="3740150" y="3994150"/>
          <p14:tracePt t="44479" x="3740150" y="4006850"/>
          <p14:tracePt t="44615" x="3725863" y="4006850"/>
          <p14:tracePt t="44687" x="3711575" y="4006850"/>
          <p14:tracePt t="44704" x="3697288" y="3994150"/>
          <p14:tracePt t="44759" x="3697288" y="3979863"/>
          <p14:tracePt t="44767" x="3683000" y="3965575"/>
          <p14:tracePt t="44791" x="3654425" y="3951288"/>
          <p14:tracePt t="44799" x="3625850" y="3937000"/>
          <p14:tracePt t="45007" x="3625850" y="3908425"/>
          <p14:tracePt t="45015" x="3640138" y="3908425"/>
          <p14:tracePt t="45032" x="3654425" y="3908425"/>
          <p14:tracePt t="45039" x="3668713" y="3908425"/>
          <p14:tracePt t="45047" x="3683000" y="3908425"/>
          <p14:tracePt t="45055" x="3697288" y="3908425"/>
          <p14:tracePt t="45071" x="3725863" y="3908425"/>
          <p14:tracePt t="45088" x="3740150" y="3908425"/>
          <p14:tracePt t="45095" x="3752850" y="3908425"/>
          <p14:tracePt t="45111" x="3781425" y="3908425"/>
          <p14:tracePt t="45128" x="3795713" y="3908425"/>
          <p14:tracePt t="45135" x="3810000" y="3908425"/>
          <p14:tracePt t="45159" x="3824288" y="3908425"/>
          <p14:tracePt t="45175" x="3838575" y="3908425"/>
          <p14:tracePt t="45191" x="3852863" y="3908425"/>
          <p14:tracePt t="45208" x="3867150" y="3908425"/>
          <p14:tracePt t="45263" x="3879850" y="3908425"/>
          <p14:tracePt t="45295" x="3894138" y="3908425"/>
          <p14:tracePt t="45320" x="3908425" y="3908425"/>
          <p14:tracePt t="45328" x="3922713" y="3908425"/>
          <p14:tracePt t="45343" x="3951288" y="3908425"/>
          <p14:tracePt t="45487" x="3965575" y="3908425"/>
          <p14:tracePt t="45511" x="3937000" y="3908425"/>
          <p14:tracePt t="45527" x="3922713" y="3908425"/>
          <p14:tracePt t="45535" x="3908425" y="3908425"/>
          <p14:tracePt t="45543" x="3894138" y="3908425"/>
          <p14:tracePt t="45599" x="3879850" y="3922713"/>
          <p14:tracePt t="45607" x="3852863" y="3922713"/>
          <p14:tracePt t="45623" x="3824288" y="3922713"/>
          <p14:tracePt t="45632" x="3810000" y="3922713"/>
          <p14:tracePt t="45648" x="3795713" y="3922713"/>
          <p14:tracePt t="45656" x="3781425" y="3922713"/>
          <p14:tracePt t="45663" x="3752850" y="3922713"/>
          <p14:tracePt t="45711" x="3740150" y="3937000"/>
          <p14:tracePt t="45856" x="3752850" y="3937000"/>
          <p14:tracePt t="45863" x="3795713" y="3937000"/>
          <p14:tracePt t="45871" x="3824288" y="3937000"/>
          <p14:tracePt t="45879" x="3852863" y="3937000"/>
          <p14:tracePt t="45887" x="3908425" y="3937000"/>
          <p14:tracePt t="45896" x="3979863" y="3937000"/>
          <p14:tracePt t="45904" x="4021138" y="3937000"/>
          <p14:tracePt t="45912" x="4049713" y="3937000"/>
          <p14:tracePt t="45927" x="4064000" y="3937000"/>
          <p14:tracePt t="46312" x="4049713" y="3937000"/>
          <p14:tracePt t="46320" x="4035425" y="3937000"/>
          <p14:tracePt t="46336" x="4021138" y="3937000"/>
          <p14:tracePt t="46344" x="3994150" y="3937000"/>
          <p14:tracePt t="46353" x="3965575" y="3937000"/>
          <p14:tracePt t="46367" x="3937000" y="3937000"/>
          <p14:tracePt t="46376" x="3894138" y="3937000"/>
          <p14:tracePt t="46392" x="3852863" y="3937000"/>
          <p14:tracePt t="46400" x="3824288" y="3937000"/>
          <p14:tracePt t="46409" x="3795713" y="3937000"/>
          <p14:tracePt t="46417" x="3781425" y="3937000"/>
          <p14:tracePt t="46424" x="3767138" y="3937000"/>
          <p14:tracePt t="46439" x="3740150" y="3937000"/>
          <p14:tracePt t="46488" x="3725863" y="3937000"/>
          <p14:tracePt t="46625" x="3740150" y="3937000"/>
          <p14:tracePt t="46633" x="3752850" y="3937000"/>
          <p14:tracePt t="46640" x="3781425" y="3937000"/>
          <p14:tracePt t="46648" x="3795713" y="3937000"/>
          <p14:tracePt t="46655" x="3838575" y="3922713"/>
          <p14:tracePt t="46664" x="3867150" y="3922713"/>
          <p14:tracePt t="46673" x="3879850" y="3922713"/>
          <p14:tracePt t="46681" x="3922713" y="3922713"/>
          <p14:tracePt t="46689" x="3937000" y="3922713"/>
          <p14:tracePt t="46703" x="3951288" y="3922713"/>
          <p14:tracePt t="46737" x="3965575" y="3922713"/>
          <p14:tracePt t="46745" x="3994150" y="3922713"/>
          <p14:tracePt t="46769" x="4006850" y="3922713"/>
          <p14:tracePt t="46881" x="4021138" y="3922713"/>
          <p14:tracePt t="46936" x="3979863" y="3937000"/>
          <p14:tracePt t="46945" x="3951288" y="3937000"/>
          <p14:tracePt t="46953" x="3922713" y="3937000"/>
          <p14:tracePt t="46961" x="3894138" y="3937000"/>
          <p14:tracePt t="46969" x="3867150" y="3937000"/>
          <p14:tracePt t="46977" x="3838575" y="3937000"/>
          <p14:tracePt t="46984" x="3824288" y="3937000"/>
          <p14:tracePt t="46992" x="3795713" y="3965575"/>
          <p14:tracePt t="47177" x="3810000" y="3965575"/>
          <p14:tracePt t="47185" x="3824288" y="3965575"/>
          <p14:tracePt t="47193" x="3838575" y="3965575"/>
          <p14:tracePt t="47200" x="3867150" y="3951288"/>
          <p14:tracePt t="47208" x="3922713" y="3951288"/>
          <p14:tracePt t="47217" x="3965575" y="3951288"/>
          <p14:tracePt t="47225" x="4006850" y="3937000"/>
          <p14:tracePt t="47233" x="4035425" y="3937000"/>
          <p14:tracePt t="47249" x="4064000" y="3922713"/>
          <p14:tracePt t="47256" x="4092575" y="3908425"/>
          <p14:tracePt t="47305" x="4106863" y="3908425"/>
          <p14:tracePt t="47313" x="4121150" y="3908425"/>
          <p14:tracePt t="47416" x="4092575" y="3908425"/>
          <p14:tracePt t="47424" x="4078288" y="3922713"/>
          <p14:tracePt t="47433" x="4064000" y="3922713"/>
          <p14:tracePt t="47441" x="4049713" y="3922713"/>
          <p14:tracePt t="47449" x="4035425" y="3922713"/>
          <p14:tracePt t="47457" x="4006850" y="3937000"/>
          <p14:tracePt t="47496" x="3951288" y="3965575"/>
          <p14:tracePt t="47498" x="3908425" y="3965575"/>
          <p14:tracePt t="47513" x="3894138" y="3965575"/>
          <p14:tracePt t="47521" x="3879850" y="3965575"/>
          <p14:tracePt t="47528" x="3867150" y="3965575"/>
          <p14:tracePt t="47538" x="3852863" y="3965575"/>
          <p14:tracePt t="47553" x="3824288" y="3965575"/>
          <p14:tracePt t="47576" x="3810000" y="3965575"/>
          <p14:tracePt t="47584" x="3795713" y="3965575"/>
          <p14:tracePt t="47603" x="3781425" y="3965575"/>
          <p14:tracePt t="47697" x="3781425" y="3951288"/>
          <p14:tracePt t="47713" x="3795713" y="3937000"/>
          <p14:tracePt t="47721" x="3810000" y="3937000"/>
          <p14:tracePt t="47728" x="3838575" y="3922713"/>
          <p14:tracePt t="47736" x="3867150" y="3922713"/>
          <p14:tracePt t="47745" x="3908425" y="3922713"/>
          <p14:tracePt t="47754" x="3922713" y="3922713"/>
          <p14:tracePt t="47761" x="3937000" y="3908425"/>
          <p14:tracePt t="47769" x="3951288" y="3908425"/>
          <p14:tracePt t="47784" x="3965575" y="3908425"/>
          <p14:tracePt t="47793" x="3979863" y="3908425"/>
          <p14:tracePt t="47809" x="4006850" y="3908425"/>
          <p14:tracePt t="47841" x="4021138" y="3908425"/>
          <p14:tracePt t="50132" x="4035425" y="3908425"/>
          <p14:tracePt t="50178" x="4021138" y="3908425"/>
          <p14:tracePt t="50186" x="4006850" y="3908425"/>
          <p14:tracePt t="50194" x="3994150" y="3908425"/>
          <p14:tracePt t="50218" x="3979863" y="3908425"/>
          <p14:tracePt t="50258" x="3965575" y="3908425"/>
          <p14:tracePt t="50266" x="3951288" y="3908425"/>
          <p14:tracePt t="50282" x="3937000" y="3908425"/>
          <p14:tracePt t="50290" x="3922713" y="3908425"/>
          <p14:tracePt t="50306" x="3908425" y="3908425"/>
          <p14:tracePt t="50314" x="3894138" y="3908425"/>
          <p14:tracePt t="50330" x="3867150" y="3908425"/>
          <p14:tracePt t="50338" x="3852863" y="3908425"/>
          <p14:tracePt t="50346" x="3838575" y="3908425"/>
          <p14:tracePt t="50354" x="3824288" y="3908425"/>
          <p14:tracePt t="50362" x="3810000" y="3908425"/>
          <p14:tracePt t="50370" x="3781425" y="3922713"/>
          <p14:tracePt t="50378" x="3767138" y="3922713"/>
          <p14:tracePt t="50402" x="3752850" y="3922713"/>
          <p14:tracePt t="50450" x="3740150" y="3922713"/>
          <p14:tracePt t="50874" x="3725863" y="3922713"/>
          <p14:tracePt t="50890" x="3725863" y="3937000"/>
          <p14:tracePt t="50962" x="3740150" y="3937000"/>
          <p14:tracePt t="51002" x="3767138" y="3937000"/>
          <p14:tracePt t="51018" x="3781425" y="3937000"/>
          <p14:tracePt t="51034" x="3795713" y="3937000"/>
          <p14:tracePt t="51330" x="3810000" y="3937000"/>
          <p14:tracePt t="52227" x="3824288" y="3937000"/>
          <p14:tracePt t="52235" x="3867150" y="3937000"/>
          <p14:tracePt t="52243" x="3894138" y="3922713"/>
          <p14:tracePt t="52252" x="3922713" y="3922713"/>
          <p14:tracePt t="52260" x="3979863" y="3908425"/>
          <p14:tracePt t="52267" x="3994150" y="3908425"/>
          <p14:tracePt t="52275" x="4006850" y="3894138"/>
          <p14:tracePt t="52291" x="4035425" y="3894138"/>
          <p14:tracePt t="52459" x="4006850" y="3894138"/>
          <p14:tracePt t="52477" x="3994150" y="3908425"/>
          <p14:tracePt t="52483" x="3979863" y="3908425"/>
          <p14:tracePt t="52491" x="3965575" y="3908425"/>
          <p14:tracePt t="52499" x="3951288" y="3922713"/>
          <p14:tracePt t="52515" x="3922713" y="3922713"/>
          <p14:tracePt t="52531" x="3879850" y="3922713"/>
          <p14:tracePt t="52547" x="3852863" y="3922713"/>
          <p14:tracePt t="52555" x="3824288" y="3922713"/>
          <p14:tracePt t="52563" x="3781425" y="3922713"/>
          <p14:tracePt t="52580" x="3752850" y="3922713"/>
          <p14:tracePt t="52588" x="3711575" y="3922713"/>
          <p14:tracePt t="52595" x="3683000" y="3922713"/>
          <p14:tracePt t="52603" x="3654425" y="3922713"/>
          <p14:tracePt t="52619" x="3640138" y="3922713"/>
          <p14:tracePt t="52628" x="3625850" y="3922713"/>
          <p14:tracePt t="52779" x="3668713" y="3922713"/>
          <p14:tracePt t="52787" x="3711575" y="3922713"/>
          <p14:tracePt t="52795" x="3752850" y="3922713"/>
          <p14:tracePt t="52803" x="3795713" y="3922713"/>
          <p14:tracePt t="52812" x="3810000" y="3922713"/>
          <p14:tracePt t="52820" x="3824288" y="3922713"/>
          <p14:tracePt t="52827" x="3852863" y="3922713"/>
          <p14:tracePt t="52835" x="3879850" y="3922713"/>
          <p14:tracePt t="52851" x="3908425" y="3922713"/>
          <p14:tracePt t="53019" x="3922713" y="3922713"/>
          <p14:tracePt t="53036" x="3937000" y="3922713"/>
          <p14:tracePt t="53051" x="3965575" y="3922713"/>
          <p14:tracePt t="53059" x="3979863" y="3922713"/>
          <p14:tracePt t="53067" x="3994150" y="3922713"/>
          <p14:tracePt t="53084" x="4006850" y="3922713"/>
          <p14:tracePt t="53091" x="4049713" y="3922713"/>
          <p14:tracePt t="53291" x="4064000" y="3922713"/>
          <p14:tracePt t="53307" x="4049713" y="3937000"/>
          <p14:tracePt t="53315" x="4035425" y="3965575"/>
          <p14:tracePt t="53324" x="4021138" y="3979863"/>
          <p14:tracePt t="53333" x="4006850" y="3994150"/>
          <p14:tracePt t="53347" x="3994150" y="4006850"/>
          <p14:tracePt t="53363" x="3994150" y="3951288"/>
          <p14:tracePt t="53372" x="3994150" y="3922713"/>
          <p14:tracePt t="53651" x="3965575" y="3922713"/>
          <p14:tracePt t="53659" x="3951288" y="3922713"/>
          <p14:tracePt t="53667" x="3922713" y="3922713"/>
          <p14:tracePt t="53685" x="3922713" y="3937000"/>
          <p14:tracePt t="53739" x="3922713" y="3922713"/>
          <p14:tracePt t="53747" x="3951288" y="3922713"/>
          <p14:tracePt t="53835" x="3951288" y="3908425"/>
          <p14:tracePt t="53852" x="3937000" y="3908425"/>
          <p14:tracePt t="53876" x="3922713" y="3908425"/>
          <p14:tracePt t="53988" x="3894138" y="3908425"/>
          <p14:tracePt t="53995" x="3879850" y="3908425"/>
          <p14:tracePt t="54045" x="3852863" y="3922713"/>
          <p14:tracePt t="54059" x="3852863" y="3937000"/>
          <p14:tracePt t="54067" x="3824288" y="3965575"/>
          <p14:tracePt t="54140" x="3810000" y="3979863"/>
          <p14:tracePt t="54148" x="3795713" y="3979863"/>
          <p14:tracePt t="54165" x="3767138" y="3994150"/>
          <p14:tracePt t="54173" x="3767138" y="4006850"/>
          <p14:tracePt t="54180" x="3740150" y="4006850"/>
          <p14:tracePt t="54213" x="3725863" y="4006850"/>
          <p14:tracePt t="54245" x="3711575" y="4006850"/>
          <p14:tracePt t="54260" x="3697288" y="4006850"/>
          <p14:tracePt t="54292" x="3683000" y="4006850"/>
          <p14:tracePt t="54468" x="3668713" y="4006850"/>
          <p14:tracePt t="54476" x="3668713" y="3994150"/>
          <p14:tracePt t="54509" x="3668713" y="3979863"/>
          <p14:tracePt t="54525" x="3668713" y="3951288"/>
          <p14:tracePt t="54789" x="3668713" y="3937000"/>
          <p14:tracePt t="54861" x="3668713" y="3922713"/>
          <p14:tracePt t="54893" x="3683000" y="3894138"/>
          <p14:tracePt t="54916" x="3697288" y="3894138"/>
          <p14:tracePt t="54924" x="3711575" y="3879850"/>
          <p14:tracePt t="54932" x="3725863" y="3879850"/>
          <p14:tracePt t="54949" x="3752850" y="3867150"/>
          <p14:tracePt t="54972" x="3767138" y="3867150"/>
          <p14:tracePt t="54980" x="3795713" y="3867150"/>
          <p14:tracePt t="55005" x="3810000" y="3867150"/>
          <p14:tracePt t="55037" x="3824288" y="3867150"/>
          <p14:tracePt t="55197" x="3838575" y="3852863"/>
          <p14:tracePt t="55277" x="3824288" y="3852863"/>
          <p14:tracePt t="55300" x="3810000" y="3852863"/>
          <p14:tracePt t="55308" x="3795713" y="3852863"/>
          <p14:tracePt t="55325" x="3781425" y="3852863"/>
          <p14:tracePt t="55340" x="3752850" y="3867150"/>
          <p14:tracePt t="55453" x="3740150" y="3879850"/>
          <p14:tracePt t="55493" x="3725863" y="3879850"/>
          <p14:tracePt t="55509" x="3711575" y="3894138"/>
          <p14:tracePt t="55757" x="3740150" y="3894138"/>
          <p14:tracePt t="55853" x="3752850" y="3894138"/>
          <p14:tracePt t="55877" x="3781425" y="3894138"/>
          <p14:tracePt t="55893" x="3810000" y="3879850"/>
          <p14:tracePt t="55964" x="3824288" y="3879850"/>
          <p14:tracePt t="55989" x="3838575" y="3867150"/>
          <p14:tracePt t="56004" x="3852863" y="3867150"/>
          <p14:tracePt t="56037" x="3867150" y="3867150"/>
          <p14:tracePt t="56044" x="3879850" y="3867150"/>
          <p14:tracePt t="56069" x="3894138" y="3867150"/>
          <p14:tracePt t="56084" x="3908425" y="3867150"/>
          <p14:tracePt t="56101" x="3922713" y="3867150"/>
          <p14:tracePt t="56117" x="3951288" y="3867150"/>
          <p14:tracePt t="56132" x="3965575" y="3867150"/>
          <p14:tracePt t="56166" x="3979863" y="3867150"/>
          <p14:tracePt t="56213" x="3994150" y="3867150"/>
          <p14:tracePt t="56261" x="4006850" y="3867150"/>
          <p14:tracePt t="56285" x="4021138" y="3867150"/>
          <p14:tracePt t="56437" x="4035425" y="3867150"/>
          <p14:tracePt t="56494" x="4049713" y="3867150"/>
          <p14:tracePt t="56582" x="4064000" y="3867150"/>
          <p14:tracePt t="56870" x="4049713" y="3867150"/>
          <p14:tracePt t="57254" x="4035425" y="3894138"/>
          <p14:tracePt t="57270" x="4021138" y="3894138"/>
          <p14:tracePt t="57374" x="4006850" y="3894138"/>
          <p14:tracePt t="57398" x="3994150" y="3908425"/>
          <p14:tracePt t="57414" x="3979863" y="3922713"/>
          <p14:tracePt t="57942" x="3979863" y="3908425"/>
          <p14:tracePt t="61865" x="3979863" y="3894138"/>
          <p14:tracePt t="61881" x="3951288" y="3908425"/>
          <p14:tracePt t="62073" x="3951288" y="3894138"/>
          <p14:tracePt t="62089" x="3965575" y="3879850"/>
          <p14:tracePt t="63546" x="3951288" y="3879850"/>
          <p14:tracePt t="63641" x="3937000" y="3879850"/>
          <p14:tracePt t="63657" x="3922713" y="3879850"/>
          <p14:tracePt t="63705" x="3908425" y="3879850"/>
          <p14:tracePt t="63712" x="3894138" y="3879850"/>
          <p14:tracePt t="63737" x="3879850" y="3879850"/>
          <p14:tracePt t="63753" x="3867150" y="3879850"/>
          <p14:tracePt t="63761" x="3852863" y="3879850"/>
          <p14:tracePt t="63786" x="3838575" y="3879850"/>
          <p14:tracePt t="63969" x="3852863" y="3879850"/>
          <p14:tracePt t="63977" x="3867150" y="3879850"/>
          <p14:tracePt t="63986" x="3879850" y="3879850"/>
          <p14:tracePt t="63994" x="3894138" y="3879850"/>
          <p14:tracePt t="64010" x="3908425" y="3879850"/>
          <p14:tracePt t="64034" x="3922713" y="3879850"/>
          <p14:tracePt t="64065" x="3951288" y="3879850"/>
          <p14:tracePt t="64129" x="3965575" y="3879850"/>
          <p14:tracePt t="64274" x="3951288" y="3879850"/>
          <p14:tracePt t="64282" x="3908425" y="3867150"/>
          <p14:tracePt t="64290" x="3852863" y="3867150"/>
          <p14:tracePt t="64298" x="3767138" y="3838575"/>
          <p14:tracePt t="64305" x="3725863" y="3824288"/>
          <p14:tracePt t="64314" x="3725863" y="3795713"/>
          <p14:tracePt t="64322" x="3725863" y="3767138"/>
          <p14:tracePt t="64338" x="3725863" y="3725863"/>
          <p14:tracePt t="64346" x="3725863" y="3711575"/>
          <p14:tracePt t="64354" x="3725863" y="3697288"/>
          <p14:tracePt t="64626" x="3711575" y="3697288"/>
          <p14:tracePt t="64642" x="3711575" y="3725863"/>
          <p14:tracePt t="64666" x="3711575" y="3752850"/>
          <p14:tracePt t="64674" x="3711575" y="3767138"/>
          <p14:tracePt t="64682" x="3711575" y="3795713"/>
          <p14:tracePt t="64689" x="3725863" y="3810000"/>
          <p14:tracePt t="64698" x="3740150" y="3824288"/>
          <p14:tracePt t="64706" x="3752850" y="3838575"/>
          <p14:tracePt t="64714" x="3767138" y="3852863"/>
          <p14:tracePt t="64730" x="3767138" y="3867150"/>
          <p14:tracePt t="64738" x="3781425" y="3879850"/>
          <p14:tracePt t="64745" x="3795713" y="3879850"/>
          <p14:tracePt t="64754" x="3824288" y="3879850"/>
          <p14:tracePt t="65026" x="3810000" y="3879850"/>
          <p14:tracePt t="65058" x="3810000" y="3894138"/>
          <p14:tracePt t="65179" x="3810000" y="3908425"/>
          <p14:tracePt t="65242" x="3824288" y="3908425"/>
          <p14:tracePt t="65250" x="3824288" y="3937000"/>
          <p14:tracePt t="65266" x="3838575" y="3937000"/>
          <p14:tracePt t="65282" x="3867150" y="3937000"/>
          <p14:tracePt t="65298" x="3894138" y="3937000"/>
          <p14:tracePt t="65306" x="3908425" y="3937000"/>
          <p14:tracePt t="65322" x="3922713" y="3937000"/>
          <p14:tracePt t="65330" x="3937000" y="3937000"/>
          <p14:tracePt t="65338" x="3965575" y="3937000"/>
          <p14:tracePt t="65362" x="3979863" y="3937000"/>
          <p14:tracePt t="65370" x="3994150" y="3937000"/>
          <p14:tracePt t="65650" x="3965575" y="3937000"/>
          <p14:tracePt t="65674" x="3937000" y="3937000"/>
          <p14:tracePt t="65698" x="3922713" y="3937000"/>
          <p14:tracePt t="65706" x="3908425" y="3951288"/>
          <p14:tracePt t="65722" x="3894138" y="3951288"/>
          <p14:tracePt t="65730" x="3879850" y="3951288"/>
          <p14:tracePt t="65746" x="3867150" y="3965575"/>
          <p14:tracePt t="65762" x="3852863" y="3965575"/>
          <p14:tracePt t="65890" x="3838575" y="3965575"/>
          <p14:tracePt t="65898" x="3824288" y="3965575"/>
          <p14:tracePt t="65946" x="3810000" y="3965575"/>
          <p14:tracePt t="66115" x="3852863" y="3965575"/>
          <p14:tracePt t="66123" x="3908425" y="3994150"/>
          <p14:tracePt t="66139" x="3951288" y="3994150"/>
          <p14:tracePt t="66147" x="3994150" y="3994150"/>
          <p14:tracePt t="66155" x="4021138" y="3994150"/>
          <p14:tracePt t="66163" x="4049713" y="4006850"/>
          <p14:tracePt t="66171" x="4078288" y="4006850"/>
          <p14:tracePt t="66179" x="4106863" y="4006850"/>
          <p14:tracePt t="66195" x="4121150" y="4006850"/>
          <p14:tracePt t="66362" x="4133850" y="4006850"/>
          <p14:tracePt t="66418" x="4092575" y="4006850"/>
          <p14:tracePt t="66426" x="4064000" y="4006850"/>
          <p14:tracePt t="66435" x="4006850" y="4006850"/>
          <p14:tracePt t="66443" x="4006850" y="3994150"/>
          <p14:tracePt t="66451" x="4006850" y="3979863"/>
          <p14:tracePt t="66707" x="3994150" y="3979863"/>
          <p14:tracePt t="66723" x="4021138" y="3979863"/>
          <p14:tracePt t="66739" x="4035425" y="3965575"/>
          <p14:tracePt t="66747" x="4035425" y="3951288"/>
          <p14:tracePt t="66755" x="4035425" y="3937000"/>
          <p14:tracePt t="66763" x="4049713" y="3922713"/>
          <p14:tracePt t="66867" x="4064000" y="3908425"/>
          <p14:tracePt t="66883" x="4078288" y="3908425"/>
          <p14:tracePt t="66891" x="4092575" y="3908425"/>
          <p14:tracePt t="66899" x="4106863" y="3908425"/>
          <p14:tracePt t="66907" x="4121150" y="3908425"/>
          <p14:tracePt t="66915" x="4133850" y="3908425"/>
          <p14:tracePt t="66923" x="4148138" y="3908425"/>
          <p14:tracePt t="66947" x="4162425" y="3908425"/>
          <p14:tracePt t="66995" x="4162425" y="3937000"/>
          <p14:tracePt t="67003" x="4162425" y="3951288"/>
          <p14:tracePt t="67011" x="4162425" y="3979863"/>
          <p14:tracePt t="67019" x="4148138" y="3994150"/>
          <p14:tracePt t="67027" x="4121150" y="4021138"/>
          <p14:tracePt t="67035" x="4121150" y="4035425"/>
          <p14:tracePt t="67043" x="4092575" y="4064000"/>
          <p14:tracePt t="67051" x="4049713" y="4064000"/>
          <p14:tracePt t="67067" x="4035425" y="4064000"/>
          <p14:tracePt t="67091" x="4021138" y="4064000"/>
          <p14:tracePt t="67099" x="3994150" y="4064000"/>
          <p14:tracePt t="67115" x="3965575" y="4064000"/>
          <p14:tracePt t="67131" x="3951288" y="4064000"/>
          <p14:tracePt t="67147" x="3937000" y="4049713"/>
          <p14:tracePt t="67155" x="3937000" y="4035425"/>
          <p14:tracePt t="67187" x="3922713" y="4035425"/>
          <p14:tracePt t="67251" x="3894138" y="4035425"/>
          <p14:tracePt t="67259" x="3879850" y="4035425"/>
          <p14:tracePt t="67275" x="3852863" y="4021138"/>
          <p14:tracePt t="67292" x="3810000" y="4021138"/>
          <p14:tracePt t="67299" x="3795713" y="4021138"/>
          <p14:tracePt t="67307" x="3781425" y="4021138"/>
          <p14:tracePt t="67315" x="3767138" y="4021138"/>
          <p14:tracePt t="67331" x="3740150" y="4021138"/>
          <p14:tracePt t="67339" x="3725863" y="4021138"/>
          <p14:tracePt t="67363" x="3711575" y="4021138"/>
          <p14:tracePt t="67419" x="3697288" y="4021138"/>
          <p14:tracePt t="67619" x="3711575" y="3994150"/>
          <p14:tracePt t="67627" x="3795713" y="3922713"/>
          <p14:tracePt t="67635" x="3810000" y="3908425"/>
          <p14:tracePt t="67644" x="3838575" y="3879850"/>
          <p14:tracePt t="67651" x="3867150" y="3879850"/>
          <p14:tracePt t="67659" x="3879850" y="3852863"/>
          <p14:tracePt t="67723" x="3894138" y="3852863"/>
          <p14:tracePt t="67732" x="3908425" y="3852863"/>
          <p14:tracePt t="67740" x="3937000" y="3867150"/>
          <p14:tracePt t="67748" x="3965575" y="3867150"/>
          <p14:tracePt t="67755" x="3965575" y="3879850"/>
          <p14:tracePt t="67763" x="3994150" y="3922713"/>
          <p14:tracePt t="67771" x="4035425" y="3937000"/>
          <p14:tracePt t="67779" x="4035425" y="3951288"/>
          <p14:tracePt t="67787" x="4064000" y="3965575"/>
          <p14:tracePt t="67795" x="4064000" y="3994150"/>
          <p14:tracePt t="67803" x="4078288" y="4021138"/>
          <p14:tracePt t="67812" x="4092575" y="4049713"/>
          <p14:tracePt t="67819" x="4092575" y="4064000"/>
          <p14:tracePt t="67827" x="4092575" y="4106863"/>
          <p14:tracePt t="67835" x="4121150" y="4133850"/>
          <p14:tracePt t="67851" x="4121150" y="4148138"/>
          <p14:tracePt t="67859" x="4121150" y="4176713"/>
          <p14:tracePt t="67868" x="4121150" y="4191000"/>
          <p14:tracePt t="67875" x="4121150" y="4205288"/>
          <p14:tracePt t="67883" x="4121150" y="4219575"/>
          <p14:tracePt t="67891" x="4121150" y="4260850"/>
          <p14:tracePt t="67899" x="4121150" y="4289425"/>
          <p14:tracePt t="67907" x="4121150" y="4318000"/>
          <p14:tracePt t="67915" x="4121150" y="4332288"/>
          <p14:tracePt t="67923" x="4121150" y="4360863"/>
          <p14:tracePt t="67931" x="4121150" y="4387850"/>
          <p14:tracePt t="67939" x="4121150" y="4430713"/>
          <p14:tracePt t="67947" x="4121150" y="4445000"/>
          <p14:tracePt t="67955" x="4121150" y="4473575"/>
          <p14:tracePt t="67963" x="4121150" y="4487863"/>
          <p14:tracePt t="67971" x="4121150" y="4502150"/>
          <p14:tracePt t="67979" x="4121150" y="4529138"/>
          <p14:tracePt t="67995" x="4106863" y="4543425"/>
          <p14:tracePt t="68003" x="4106863" y="4557713"/>
          <p14:tracePt t="68028" x="4106863" y="4572000"/>
          <p14:tracePt t="68075" x="4106863" y="4586288"/>
          <p14:tracePt t="68100" x="4106863" y="4600575"/>
          <p14:tracePt t="68195" x="4106863" y="4586288"/>
          <p14:tracePt t="68203" x="4106863" y="4572000"/>
          <p14:tracePt t="68211" x="4121150" y="4557713"/>
          <p14:tracePt t="68227" x="4133850" y="4543425"/>
          <p14:tracePt t="68235" x="4148138" y="4543425"/>
          <p14:tracePt t="68243" x="4162425" y="4543425"/>
          <p14:tracePt t="68251" x="4205288" y="4529138"/>
          <p14:tracePt t="68259" x="4219575" y="4529138"/>
          <p14:tracePt t="68268" x="4233863" y="4529138"/>
          <p14:tracePt t="68275" x="4248150" y="4529138"/>
          <p14:tracePt t="68283" x="4289425" y="4529138"/>
          <p14:tracePt t="68291" x="4318000" y="4529138"/>
          <p14:tracePt t="68299" x="4346575" y="4529138"/>
          <p14:tracePt t="68307" x="4387850" y="4529138"/>
          <p14:tracePt t="68324" x="4402138" y="4543425"/>
          <p14:tracePt t="68331" x="4430713" y="4557713"/>
          <p14:tracePt t="68339" x="4430713" y="4572000"/>
          <p14:tracePt t="68347" x="4445000" y="4586288"/>
          <p14:tracePt t="68363" x="4459288" y="4600575"/>
          <p14:tracePt t="68476" x="4445000" y="4600575"/>
          <p14:tracePt t="68483" x="4416425" y="4600575"/>
          <p14:tracePt t="68492" x="4360863" y="4600575"/>
          <p14:tracePt t="68499" x="4346575" y="4586288"/>
          <p14:tracePt t="68507" x="4318000" y="4572000"/>
          <p14:tracePt t="68515" x="4275138" y="4543425"/>
          <p14:tracePt t="68523" x="4248150" y="4543425"/>
          <p14:tracePt t="68532" x="4233863" y="4543425"/>
          <p14:tracePt t="68540" x="4176713" y="4543425"/>
          <p14:tracePt t="68547" x="4162425" y="4543425"/>
          <p14:tracePt t="68555" x="4133850" y="4543425"/>
          <p14:tracePt t="68563" x="4078288" y="4543425"/>
          <p14:tracePt t="68571" x="4049713" y="4543425"/>
          <p14:tracePt t="68579" x="4006850" y="4543425"/>
          <p14:tracePt t="68587" x="3994150" y="4543425"/>
          <p14:tracePt t="68596" x="3979863" y="4543425"/>
          <p14:tracePt t="68603" x="3965575" y="4543425"/>
          <p14:tracePt t="68612" x="3922713" y="4529138"/>
          <p14:tracePt t="68620" x="3908425" y="4514850"/>
          <p14:tracePt t="68635" x="3894138" y="4502150"/>
          <p14:tracePt t="68643" x="3894138" y="4487863"/>
          <p14:tracePt t="68788" x="3879850" y="4487863"/>
          <p14:tracePt t="68796" x="3894138" y="4473575"/>
          <p14:tracePt t="68804" x="3922713" y="4459288"/>
          <p14:tracePt t="68811" x="3951288" y="4445000"/>
          <p14:tracePt t="68819" x="3965575" y="4445000"/>
          <p14:tracePt t="68828" x="3979863" y="4445000"/>
          <p14:tracePt t="68835" x="4006850" y="4416425"/>
          <p14:tracePt t="68844" x="4035425" y="4402138"/>
          <p14:tracePt t="68851" x="4049713" y="4402138"/>
          <p14:tracePt t="68860" x="4078288" y="4402138"/>
          <p14:tracePt t="68868" x="4106863" y="4402138"/>
          <p14:tracePt t="68885" x="4133850" y="4402138"/>
          <p14:tracePt t="68893" x="4162425" y="4402138"/>
          <p14:tracePt t="68900" x="4176713" y="4416425"/>
          <p14:tracePt t="68908" x="4191000" y="4416425"/>
          <p14:tracePt t="68916" x="4205288" y="4430713"/>
          <p14:tracePt t="69028" x="4205288" y="4459288"/>
          <p14:tracePt t="69076" x="4205288" y="4473575"/>
          <p14:tracePt t="69100" x="4191000" y="4473575"/>
          <p14:tracePt t="69117" x="4176713" y="4473575"/>
          <p14:tracePt t="69157" x="4148138" y="4473575"/>
          <p14:tracePt t="69172" x="4148138" y="4487863"/>
          <p14:tracePt t="69180" x="4133850" y="4487863"/>
          <p14:tracePt t="69197" x="4121150" y="4487863"/>
          <p14:tracePt t="69205" x="4106863" y="4487863"/>
          <p14:tracePt t="69220" x="4092575" y="4487863"/>
          <p14:tracePt t="69300" x="4078288" y="4487863"/>
          <p14:tracePt t="69324" x="4064000" y="4487863"/>
          <p14:tracePt t="69372" x="4049713" y="4487863"/>
          <p14:tracePt t="69396" x="4035425" y="4502150"/>
          <p14:tracePt t="70021" x="4035425" y="4487863"/>
          <p14:tracePt t="70029" x="4078288" y="4445000"/>
          <p14:tracePt t="70044" x="4106863" y="4445000"/>
          <p14:tracePt t="70052" x="4148138" y="4430713"/>
          <p14:tracePt t="70060" x="4176713" y="4416425"/>
          <p14:tracePt t="70077" x="4191000" y="4416425"/>
          <p14:tracePt t="70085" x="4205288" y="4416425"/>
          <p14:tracePt t="70213" x="4219575" y="4416425"/>
          <p14:tracePt t="70236" x="4233863" y="4416425"/>
          <p14:tracePt t="70285" x="4233863" y="4430713"/>
          <p14:tracePt t="70308" x="4233863" y="4445000"/>
          <p14:tracePt t="70333" x="4219575" y="4459288"/>
          <p14:tracePt t="70356" x="4205288" y="4459288"/>
          <p14:tracePt t="70365" x="4191000" y="4459288"/>
          <p14:tracePt t="70373" x="4176713" y="4459288"/>
          <p14:tracePt t="70381" x="4148138" y="4459288"/>
          <p14:tracePt t="70396" x="4133850" y="4459288"/>
          <p14:tracePt t="70412" x="4121150" y="4473575"/>
          <p14:tracePt t="70452" x="4106863" y="4473575"/>
          <p14:tracePt t="70501" x="4092575" y="4473575"/>
          <p14:tracePt t="70517" x="4078288" y="4473575"/>
          <p14:tracePt t="70548" x="4078288" y="4487863"/>
          <p14:tracePt t="70734" x="4092575" y="4487863"/>
          <p14:tracePt t="70741" x="4106863" y="4487863"/>
          <p14:tracePt t="70781" x="4121150" y="4487863"/>
          <p14:tracePt t="71109" x="4121150" y="4473575"/>
          <p14:tracePt t="71117" x="4121150" y="4459288"/>
          <p14:tracePt t="71125" x="4121150" y="4445000"/>
          <p14:tracePt t="71133" x="4121150" y="4430713"/>
          <p14:tracePt t="71141" x="4092575" y="4387850"/>
          <p14:tracePt t="71598" x="4078288" y="4387850"/>
          <p14:tracePt t="71605" x="4064000" y="4387850"/>
          <p14:tracePt t="71630" x="4078288" y="4387850"/>
          <p14:tracePt t="72086" x="4078288" y="4375150"/>
          <p14:tracePt t="72110" x="4092575" y="4375150"/>
          <p14:tracePt t="72142" x="4106863" y="4360863"/>
          <p14:tracePt t="72149" x="4121150" y="4360863"/>
          <p14:tracePt t="72166" x="4148138" y="4360863"/>
          <p14:tracePt t="72174" x="4162425" y="4346575"/>
          <p14:tracePt t="72190" x="4176713" y="4346575"/>
          <p14:tracePt t="72205" x="4191000" y="4346575"/>
          <p14:tracePt t="72245" x="4219575" y="4346575"/>
          <p14:tracePt t="72462" x="4205288" y="4346575"/>
          <p14:tracePt t="72470" x="4191000" y="4346575"/>
          <p14:tracePt t="72493" x="4176713" y="4346575"/>
          <p14:tracePt t="72615" x="4162425" y="4346575"/>
          <p14:tracePt t="72639" x="4148138" y="4346575"/>
          <p14:tracePt t="72655" x="4133850" y="4346575"/>
          <p14:tracePt t="72879" x="4121150" y="4346575"/>
          <p14:tracePt t="72910" x="4148138" y="4346575"/>
          <p14:tracePt t="72927" x="4162425" y="4346575"/>
          <p14:tracePt t="72935" x="4176713" y="4346575"/>
          <p14:tracePt t="72943" x="4191000" y="4346575"/>
          <p14:tracePt t="72951" x="4205288" y="4346575"/>
          <p14:tracePt t="73126" x="4205288" y="4360863"/>
          <p14:tracePt t="73575" x="4191000" y="4387850"/>
          <p14:tracePt t="73615" x="4176713" y="4387850"/>
          <p14:tracePt t="73647" x="4148138" y="4402138"/>
          <p14:tracePt t="73662" x="4133850" y="4402138"/>
          <p14:tracePt t="73678" x="4121150" y="4402138"/>
          <p14:tracePt t="73766" x="4106863" y="4402138"/>
          <p14:tracePt t="73783" x="4106863" y="4416425"/>
          <p14:tracePt t="74103" x="4092575" y="4416425"/>
          <p14:tracePt t="75144" x="4106863" y="4416425"/>
          <p14:tracePt t="75152" x="4121150" y="4416425"/>
          <p14:tracePt t="75159" x="4121150" y="4402138"/>
          <p14:tracePt t="75175" x="4148138" y="4402138"/>
          <p14:tracePt t="75183" x="4162425" y="4387850"/>
          <p14:tracePt t="75199" x="4176713" y="4387850"/>
          <p14:tracePt t="75207" x="4191000" y="4375150"/>
          <p14:tracePt t="75263" x="4205288" y="4375150"/>
          <p14:tracePt t="75391" x="4219575" y="4375150"/>
          <p14:tracePt t="75399" x="4219575" y="4387850"/>
          <p14:tracePt t="75407" x="4219575" y="4402138"/>
          <p14:tracePt t="75431" x="4219575" y="4416425"/>
          <p14:tracePt t="75439" x="4219575" y="4430713"/>
          <p14:tracePt t="75455" x="4205288" y="4459288"/>
          <p14:tracePt t="75463" x="4191000" y="4473575"/>
          <p14:tracePt t="75472" x="4176713" y="4487863"/>
          <p14:tracePt t="75479" x="4148138" y="4502150"/>
          <p14:tracePt t="75487" x="4148138" y="4514850"/>
          <p14:tracePt t="75503" x="4121150" y="4543425"/>
          <p14:tracePt t="75519" x="4106863" y="4543425"/>
          <p14:tracePt t="75527" x="4092575" y="4543425"/>
          <p14:tracePt t="75551" x="4064000" y="4543425"/>
          <p14:tracePt t="75575" x="4049713" y="4543425"/>
          <p14:tracePt t="75583" x="4035425" y="4543425"/>
          <p14:tracePt t="75599" x="4021138" y="4543425"/>
          <p14:tracePt t="75607" x="4006850" y="4543425"/>
          <p14:tracePt t="75647" x="3979863" y="4543425"/>
          <p14:tracePt t="75679" x="3979863" y="4529138"/>
          <p14:tracePt t="75687" x="3965575" y="4529138"/>
          <p14:tracePt t="75703" x="3965575" y="4514850"/>
          <p14:tracePt t="75736" x="3951288" y="4502150"/>
          <p14:tracePt t="75831" x="3951288" y="4487863"/>
          <p14:tracePt t="75919" x="3951288" y="4473575"/>
          <p14:tracePt t="75935" x="3951288" y="4459288"/>
          <p14:tracePt t="75967" x="3951288" y="4445000"/>
          <p14:tracePt t="75975" x="3965575" y="4445000"/>
          <p14:tracePt t="75991" x="3979863" y="4445000"/>
          <p14:tracePt t="75999" x="3994150" y="4445000"/>
          <p14:tracePt t="76015" x="4006850" y="4445000"/>
          <p14:tracePt t="76023" x="4035425" y="4445000"/>
          <p14:tracePt t="76039" x="4049713" y="4445000"/>
          <p14:tracePt t="76055" x="4064000" y="4445000"/>
          <p14:tracePt t="76240" x="4078288" y="4430713"/>
          <p14:tracePt t="76512" x="4078288" y="4514850"/>
          <p14:tracePt t="76521" x="4078288" y="4529138"/>
          <p14:tracePt t="76528" x="4078288" y="4586288"/>
          <p14:tracePt t="76536" x="4078288" y="4629150"/>
          <p14:tracePt t="76544" x="4078288" y="4656138"/>
          <p14:tracePt t="76552" x="4078288" y="4684713"/>
          <p14:tracePt t="76568" x="4078288" y="4713288"/>
          <p14:tracePt t="76592" x="4078288" y="4727575"/>
          <p14:tracePt t="76600" x="4078288" y="4741863"/>
          <p14:tracePt t="76625" x="4078288" y="4756150"/>
          <p14:tracePt t="76648" x="4078288" y="4768850"/>
          <p14:tracePt t="76665" x="4078288" y="4783138"/>
          <p14:tracePt t="76688" x="4092575" y="4783138"/>
          <p14:tracePt t="76696" x="4092575" y="4797425"/>
          <p14:tracePt t="76961" x="4092575" y="4811713"/>
          <p14:tracePt t="76969" x="4021138" y="4868863"/>
          <p14:tracePt t="76976" x="3979863" y="4868863"/>
          <p14:tracePt t="76984" x="3937000" y="4868863"/>
          <p14:tracePt t="77361" x="3965575" y="4868863"/>
          <p14:tracePt t="77384" x="3979863" y="4868863"/>
          <p14:tracePt t="77393" x="4006850" y="4868863"/>
          <p14:tracePt t="77401" x="4035425" y="4868863"/>
          <p14:tracePt t="77410" x="4064000" y="4868863"/>
          <p14:tracePt t="77417" x="4078288" y="4868863"/>
          <p14:tracePt t="77424" x="4092575" y="4868863"/>
          <p14:tracePt t="77432" x="4121150" y="4868863"/>
          <p14:tracePt t="77457" x="4133850" y="4895850"/>
          <p14:tracePt t="77465" x="4148138" y="4910138"/>
          <p14:tracePt t="77473" x="4162425" y="4924425"/>
          <p14:tracePt t="77480" x="4233863" y="4953000"/>
          <p14:tracePt t="77488" x="4275138" y="4995863"/>
          <p14:tracePt t="77496" x="4332288" y="5037138"/>
          <p14:tracePt t="77504" x="4375150" y="5108575"/>
          <p14:tracePt t="77513" x="4445000" y="5137150"/>
          <p14:tracePt t="77522" x="4473575" y="5149850"/>
          <p14:tracePt t="77528" x="4502150" y="5178425"/>
          <p14:tracePt t="77536" x="4543425" y="5207000"/>
          <p14:tracePt t="77544" x="4557713" y="5221288"/>
          <p14:tracePt t="77552" x="4572000" y="5221288"/>
          <p14:tracePt t="77560" x="4572000" y="5235575"/>
          <p14:tracePt t="77624" x="4586288" y="5235575"/>
          <p14:tracePt t="77632" x="4600575" y="5235575"/>
          <p14:tracePt t="77648" x="4614863" y="5207000"/>
          <p14:tracePt t="77656" x="4629150" y="5178425"/>
          <p14:tracePt t="77664" x="4629150" y="5164138"/>
          <p14:tracePt t="77673" x="4629150" y="5149850"/>
          <p14:tracePt t="77681" x="4629150" y="5122863"/>
          <p14:tracePt t="77704" x="4629150" y="5094288"/>
          <p14:tracePt t="77712" x="4614863" y="5080000"/>
          <p14:tracePt t="77721" x="4614863" y="5065713"/>
          <p14:tracePt t="77729" x="4586288" y="5051425"/>
          <p14:tracePt t="77737" x="4529138" y="5010150"/>
          <p14:tracePt t="77744" x="4473575" y="5010150"/>
          <p14:tracePt t="77752" x="4430713" y="4981575"/>
          <p14:tracePt t="77760" x="4402138" y="4981575"/>
          <p14:tracePt t="77768" x="4375150" y="4967288"/>
          <p14:tracePt t="77776" x="4346575" y="4953000"/>
          <p14:tracePt t="77785" x="4332288" y="4938713"/>
          <p14:tracePt t="77793" x="4318000" y="4938713"/>
          <p14:tracePt t="77857" x="4303713" y="4938713"/>
          <p14:tracePt t="77992" x="4346575" y="4938713"/>
          <p14:tracePt t="78001" x="4375150" y="4938713"/>
          <p14:tracePt t="78009" x="4402138" y="4938713"/>
          <p14:tracePt t="78016" x="4430713" y="4938713"/>
          <p14:tracePt t="78024" x="4445000" y="4953000"/>
          <p14:tracePt t="78032" x="4473575" y="4953000"/>
          <p14:tracePt t="78040" x="4487863" y="4953000"/>
          <p14:tracePt t="78057" x="4502150" y="4953000"/>
          <p14:tracePt t="78065" x="4529138" y="4953000"/>
          <p14:tracePt t="78080" x="4557713" y="4967288"/>
          <p14:tracePt t="78105" x="4572000" y="4967288"/>
          <p14:tracePt t="78113" x="4586288" y="4981575"/>
          <p14:tracePt t="78160" x="4600575" y="4981575"/>
          <p14:tracePt t="78320" x="4614863" y="4981575"/>
          <p14:tracePt t="78337" x="4629150" y="4981575"/>
          <p14:tracePt t="78368" x="4641850" y="4981575"/>
          <p14:tracePt t="78376" x="4670425" y="4981575"/>
          <p14:tracePt t="78393" x="4699000" y="4981575"/>
          <p14:tracePt t="78402" x="4713288" y="4981575"/>
          <p14:tracePt t="78409" x="4741863" y="4981575"/>
          <p14:tracePt t="78416" x="4756150" y="4981575"/>
          <p14:tracePt t="78424" x="4783138" y="4981575"/>
          <p14:tracePt t="78432" x="4811713" y="4953000"/>
          <p14:tracePt t="78441" x="4840288" y="4953000"/>
          <p14:tracePt t="78449" x="4868863" y="4953000"/>
          <p14:tracePt t="78457" x="4895850" y="4953000"/>
          <p14:tracePt t="78466" x="4981575" y="4938713"/>
          <p14:tracePt t="78473" x="5037138" y="4938713"/>
          <p14:tracePt t="78480" x="5094288" y="4924425"/>
          <p14:tracePt t="78489" x="5192713" y="4910138"/>
          <p14:tracePt t="78496" x="5235575" y="4895850"/>
          <p14:tracePt t="78504" x="5291138" y="4895850"/>
          <p14:tracePt t="78513" x="5334000" y="4895850"/>
          <p14:tracePt t="78521" x="5391150" y="4883150"/>
          <p14:tracePt t="78530" x="5418138" y="4883150"/>
          <p14:tracePt t="78537" x="5432425" y="4883150"/>
          <p14:tracePt t="78544" x="5446713" y="4883150"/>
          <p14:tracePt t="78609" x="5461000" y="4883150"/>
          <p14:tracePt t="78634" x="5475288" y="4883150"/>
          <p14:tracePt t="79586" x="5461000" y="4883150"/>
          <p14:tracePt t="79594" x="5446713" y="4883150"/>
          <p14:tracePt t="79826" x="5446713" y="4868863"/>
          <p14:tracePt t="79858" x="5446713" y="4840288"/>
          <p14:tracePt t="79866" x="5461000" y="4840288"/>
          <p14:tracePt t="79874" x="5461000" y="4826000"/>
          <p14:tracePt t="79890" x="5475288" y="4826000"/>
          <p14:tracePt t="79899" x="5489575" y="4797425"/>
          <p14:tracePt t="79906" x="5503863" y="4783138"/>
          <p14:tracePt t="79921" x="5503863" y="4768850"/>
          <p14:tracePt t="79937" x="5503863" y="4756150"/>
          <p14:tracePt t="79946" x="5503863" y="4741863"/>
          <p14:tracePt t="79954" x="5503863" y="4727575"/>
          <p14:tracePt t="79977" x="5503863" y="4713288"/>
          <p14:tracePt t="79994" x="5503863" y="4699000"/>
          <p14:tracePt t="80002" x="5503863" y="4684713"/>
          <p14:tracePt t="80017" x="5503863" y="4670425"/>
          <p14:tracePt t="80057" x="5503863" y="4656138"/>
          <p14:tracePt t="80122" x="5503863" y="4629150"/>
          <p14:tracePt t="80146" x="5503863" y="4614863"/>
          <p14:tracePt t="80170" x="5503863" y="4600575"/>
          <p14:tracePt t="80186" x="5503863" y="4586288"/>
          <p14:tracePt t="80202" x="5503863" y="4557713"/>
          <p14:tracePt t="80234" x="5503863" y="4543425"/>
          <p14:tracePt t="80242" x="5503863" y="4529138"/>
          <p14:tracePt t="80289" x="5503863" y="4502150"/>
          <p14:tracePt t="80298" x="5503863" y="4487863"/>
          <p14:tracePt t="80314" x="5503863" y="4473575"/>
          <p14:tracePt t="80330" x="5503863" y="4459288"/>
          <p14:tracePt t="80337" x="5503863" y="4445000"/>
          <p14:tracePt t="80618" x="5530850" y="4430713"/>
          <p14:tracePt t="80715" x="5545138" y="4430713"/>
          <p14:tracePt t="81026" x="5530850" y="4430713"/>
          <p14:tracePt t="81033" x="5503863" y="4430713"/>
          <p14:tracePt t="81042" x="5503863" y="4445000"/>
          <p14:tracePt t="81050" x="5489575" y="4445000"/>
          <p14:tracePt t="81058" x="5446713" y="4445000"/>
          <p14:tracePt t="81075" x="5418138" y="4459288"/>
          <p14:tracePt t="81082" x="5418138" y="4473575"/>
          <p14:tracePt t="81090" x="5391150" y="4473575"/>
          <p14:tracePt t="81106" x="5362575" y="4502150"/>
          <p14:tracePt t="81114" x="5348288" y="4502150"/>
          <p14:tracePt t="81450" x="5348288" y="4514850"/>
          <p14:tracePt t="81475" x="5348288" y="4529138"/>
          <p14:tracePt t="81483" x="5362575" y="4543425"/>
          <p14:tracePt t="81498" x="5376863" y="4557713"/>
          <p14:tracePt t="81515" x="5391150" y="4572000"/>
          <p14:tracePt t="81523" x="5391150" y="4600575"/>
          <p14:tracePt t="81547" x="5391150" y="4629150"/>
          <p14:tracePt t="81554" x="5391150" y="4641850"/>
          <p14:tracePt t="81579" x="5391150" y="4656138"/>
          <p14:tracePt t="81587" x="5391150" y="4670425"/>
          <p14:tracePt t="81611" x="5391150" y="4684713"/>
          <p14:tracePt t="81715" x="5391150" y="4699000"/>
          <p14:tracePt t="81763" x="5391150" y="4713288"/>
          <p14:tracePt t="81779" x="5391150" y="4727575"/>
          <p14:tracePt t="81795" x="5391150" y="4741863"/>
          <p14:tracePt t="81803" x="5391150" y="4756150"/>
          <p14:tracePt t="81811" x="5391150" y="4768850"/>
          <p14:tracePt t="81819" x="5391150" y="4783138"/>
          <p14:tracePt t="81827" x="5391150" y="4811713"/>
          <p14:tracePt t="81843" x="5391150" y="4840288"/>
          <p14:tracePt t="81859" x="5391150" y="4854575"/>
          <p14:tracePt t="81867" x="5391150" y="4868863"/>
          <p14:tracePt t="81899" x="5391150" y="4895850"/>
          <p14:tracePt t="81931" x="5391150" y="4910138"/>
          <p14:tracePt t="82828" x="5391150" y="4938713"/>
          <p14:tracePt t="82836" x="5348288" y="4953000"/>
          <p14:tracePt t="82843" x="5319713" y="4967288"/>
          <p14:tracePt t="82851" x="5264150" y="4981575"/>
          <p14:tracePt t="82859" x="5221288" y="4981575"/>
          <p14:tracePt t="82867" x="5207000" y="4981575"/>
          <p14:tracePt t="83075" x="5192713" y="4981575"/>
          <p14:tracePt t="83564" x="5207000" y="4953000"/>
          <p14:tracePt t="83580" x="5221288" y="4938713"/>
          <p14:tracePt t="83588" x="5249863" y="4924425"/>
          <p14:tracePt t="83596" x="5291138" y="4895850"/>
          <p14:tracePt t="83604" x="5305425" y="4883150"/>
          <p14:tracePt t="83612" x="5334000" y="4868863"/>
          <p14:tracePt t="83620" x="5376863" y="4840288"/>
          <p14:tracePt t="83636" x="5403850" y="4826000"/>
          <p14:tracePt t="83644" x="5418138" y="4811713"/>
          <p14:tracePt t="83652" x="5461000" y="4783138"/>
          <p14:tracePt t="83660" x="5489575" y="4756150"/>
          <p14:tracePt t="83669" x="5518150" y="4741863"/>
          <p14:tracePt t="83676" x="5545138" y="4727575"/>
          <p14:tracePt t="83684" x="5545138" y="4713288"/>
          <p14:tracePt t="83692" x="5559425" y="4713288"/>
          <p14:tracePt t="83707" x="5559425" y="4699000"/>
          <p14:tracePt t="83868" x="5573713" y="4684713"/>
          <p14:tracePt t="83876" x="5588000" y="4684713"/>
          <p14:tracePt t="83892" x="5602288" y="4670425"/>
          <p14:tracePt t="83900" x="5616575" y="4656138"/>
          <p14:tracePt t="83908" x="5645150" y="4629150"/>
          <p14:tracePt t="83916" x="5645150" y="4614863"/>
          <p14:tracePt t="83940" x="5657850" y="4600575"/>
          <p14:tracePt t="83948" x="5672138" y="4600575"/>
          <p14:tracePt t="83956" x="5672138" y="4586288"/>
          <p14:tracePt t="83964" x="5672138" y="4572000"/>
          <p14:tracePt t="83980" x="5686425" y="4543425"/>
          <p14:tracePt t="83996" x="5686425" y="4529138"/>
          <p14:tracePt t="84021" x="5686425" y="4514850"/>
          <p14:tracePt t="84052" x="5686425" y="4502150"/>
          <p14:tracePt t="84068" x="5686425" y="4487863"/>
          <p14:tracePt t="84084" x="5672138" y="4487863"/>
          <p14:tracePt t="84100" x="5657850" y="4487863"/>
          <p14:tracePt t="84116" x="5645150" y="4487863"/>
          <p14:tracePt t="84124" x="5630863" y="4487863"/>
          <p14:tracePt t="84132" x="5616575" y="4487863"/>
          <p14:tracePt t="84157" x="5602288" y="4487863"/>
          <p14:tracePt t="84172" x="5588000" y="4487863"/>
          <p14:tracePt t="84180" x="5573713" y="4487863"/>
          <p14:tracePt t="84188" x="5545138" y="4487863"/>
          <p14:tracePt t="84220" x="5530850" y="4487863"/>
          <p14:tracePt t="84236" x="5503863" y="4487863"/>
          <p14:tracePt t="84244" x="5503863" y="4459288"/>
          <p14:tracePt t="84252" x="5489575" y="4459288"/>
          <p14:tracePt t="84260" x="5461000" y="4459288"/>
          <p14:tracePt t="84276" x="5432425" y="4445000"/>
          <p14:tracePt t="84300" x="5418138" y="4445000"/>
          <p14:tracePt t="84316" x="5418138" y="4430713"/>
          <p14:tracePt t="84532" x="5432425" y="4402138"/>
          <p14:tracePt t="84540" x="5446713" y="4402138"/>
          <p14:tracePt t="84549" x="5461000" y="4402138"/>
          <p14:tracePt t="84556" x="5475288" y="4402138"/>
          <p14:tracePt t="84564" x="5489575" y="4402138"/>
          <p14:tracePt t="84572" x="5503863" y="4402138"/>
          <p14:tracePt t="84580" x="5518150" y="4402138"/>
          <p14:tracePt t="84612" x="5545138" y="4402138"/>
          <p14:tracePt t="84637" x="5559425" y="4402138"/>
          <p14:tracePt t="84644" x="5573713" y="4402138"/>
          <p14:tracePt t="84748" x="5588000" y="4402138"/>
          <p14:tracePt t="86174" x="5602288" y="4402138"/>
          <p14:tracePt t="86221" x="5616575" y="4402138"/>
          <p14:tracePt t="86301" x="5630863" y="4402138"/>
          <p14:tracePt t="86325" x="5645150" y="4402138"/>
          <p14:tracePt t="86342" x="5657850" y="4402138"/>
          <p14:tracePt t="86694" x="5645150" y="4402138"/>
          <p14:tracePt t="86742" x="5630863" y="4402138"/>
          <p14:tracePt t="86774" x="5616575" y="4402138"/>
          <p14:tracePt t="86934" x="5602288" y="4402138"/>
          <p14:tracePt t="87094" x="5588000" y="4402138"/>
          <p14:tracePt t="87206" x="5573713" y="4402138"/>
          <p14:tracePt t="87230" x="5559425" y="4402138"/>
          <p14:tracePt t="87270" x="5545138" y="4402138"/>
          <p14:tracePt t="87293" x="5530850" y="4402138"/>
          <p14:tracePt t="87318" x="5518150" y="4402138"/>
          <p14:tracePt t="87326" x="5503863" y="4402138"/>
          <p14:tracePt t="88558" x="5489575" y="4402138"/>
          <p14:tracePt t="88567" x="5475288" y="4402138"/>
          <p14:tracePt t="88613" x="5461000" y="4402138"/>
          <p14:tracePt t="88623" x="5446713" y="4402138"/>
          <p14:tracePt t="90265" x="5432425" y="4402138"/>
          <p14:tracePt t="90327" x="5446713" y="4402138"/>
          <p14:tracePt t="90375" x="5461000" y="4416425"/>
          <p14:tracePt t="90383" x="5475288" y="4416425"/>
          <p14:tracePt t="90408" x="5475288" y="4430713"/>
          <p14:tracePt t="90439" x="5489575" y="4430713"/>
          <p14:tracePt t="90487" x="5518150" y="4430713"/>
          <p14:tracePt t="90511" x="5530850" y="4430713"/>
          <p14:tracePt t="90583" x="5545138" y="4430713"/>
          <p14:tracePt t="90600" x="5559425" y="4430713"/>
          <p14:tracePt t="90665" x="5573713" y="4430713"/>
          <p14:tracePt t="90735" x="5588000" y="4416425"/>
          <p14:tracePt t="90767" x="5602288" y="4416425"/>
          <p14:tracePt t="90791" x="5616575" y="4416425"/>
          <p14:tracePt t="90799" x="5630863" y="4402138"/>
          <p14:tracePt t="94257" x="5616575" y="4402138"/>
          <p14:tracePt t="94298" x="5602288" y="4387850"/>
          <p14:tracePt t="94626" x="5602288" y="4416425"/>
          <p14:tracePt t="100221" x="5588000" y="4416425"/>
          <p14:tracePt t="100261" x="5573713" y="4416425"/>
          <p14:tracePt t="100276" x="5559425" y="4416425"/>
          <p14:tracePt t="101181" x="5545138" y="4416425"/>
          <p14:tracePt t="101198" x="5545138" y="4459288"/>
          <p14:tracePt t="101205" x="5545138" y="4487863"/>
          <p14:tracePt t="101213" x="5545138" y="4514850"/>
          <p14:tracePt t="101221" x="5559425" y="4557713"/>
          <p14:tracePt t="101229" x="5559425" y="4572000"/>
          <p14:tracePt t="101237" x="5559425" y="4614863"/>
          <p14:tracePt t="101245" x="5573713" y="4629150"/>
          <p14:tracePt t="101254" x="5573713" y="4641850"/>
          <p14:tracePt t="101574" x="5573713" y="4670425"/>
          <p14:tracePt t="101583" x="5573713" y="4768850"/>
          <p14:tracePt t="101590" x="5573713" y="4840288"/>
          <p14:tracePt t="101598" x="5573713" y="4895850"/>
          <p14:tracePt t="101606" x="5573713" y="4938713"/>
          <p14:tracePt t="101614" x="5573713" y="4981575"/>
          <p14:tracePt t="101621" x="5573713" y="5037138"/>
          <p14:tracePt t="101629" x="5573713" y="5065713"/>
          <p14:tracePt t="101637" x="5573713" y="5080000"/>
          <p14:tracePt t="101645" x="5573713" y="5122863"/>
          <p14:tracePt t="101653" x="5573713" y="5137150"/>
          <p14:tracePt t="101661" x="5573713" y="5164138"/>
          <p14:tracePt t="101670" x="5573713" y="5207000"/>
          <p14:tracePt t="101678" x="5573713" y="5249863"/>
          <p14:tracePt t="101685" x="5573713" y="5291138"/>
          <p14:tracePt t="101693" x="5573713" y="5334000"/>
          <p14:tracePt t="101701" x="5573713" y="5391150"/>
          <p14:tracePt t="101709" x="5573713" y="5418138"/>
          <p14:tracePt t="101717" x="5573713" y="5446713"/>
          <p14:tracePt t="101725" x="5573713" y="5461000"/>
          <p14:tracePt t="101734" x="5573713" y="5475288"/>
          <p14:tracePt t="101741" x="5573713" y="5489575"/>
          <p14:tracePt t="101757" x="5573713" y="5503863"/>
          <p14:tracePt t="101774" x="5588000" y="5503863"/>
          <p14:tracePt t="101869" x="5588000" y="5461000"/>
          <p14:tracePt t="101877" x="5588000" y="5376863"/>
          <p14:tracePt t="101886" x="5657850" y="5276850"/>
          <p14:tracePt t="101894" x="5700713" y="5178425"/>
          <p14:tracePt t="101901" x="5729288" y="5149850"/>
          <p14:tracePt t="101909" x="5729288" y="5122863"/>
          <p14:tracePt t="102285" x="5729288" y="5164138"/>
          <p14:tracePt t="102293" x="5686425" y="5305425"/>
          <p14:tracePt t="102301" x="5616575" y="5403850"/>
          <p14:tracePt t="102309" x="5573713" y="5446713"/>
          <p14:tracePt t="102318" x="5530850" y="5475288"/>
          <p14:tracePt t="102326" x="5489575" y="5503863"/>
          <p14:tracePt t="102333" x="5475288" y="5518150"/>
          <p14:tracePt t="102341" x="5461000" y="5518150"/>
          <p14:tracePt t="102398" x="5446713" y="5530850"/>
          <p14:tracePt t="102429" x="5432425" y="5530850"/>
          <p14:tracePt t="102438" x="5418138" y="5530850"/>
          <p14:tracePt t="102447" x="5403850" y="5530850"/>
          <p14:tracePt t="102454" x="5391150" y="5530850"/>
          <p14:tracePt t="102461" x="5334000" y="5530850"/>
          <p14:tracePt t="102469" x="5264150" y="5530850"/>
          <p14:tracePt t="102477" x="5192713" y="5530850"/>
          <p14:tracePt t="102485" x="5137150" y="5530850"/>
          <p14:tracePt t="102494" x="5065713" y="5530850"/>
          <p14:tracePt t="102502" x="5022850" y="5530850"/>
          <p14:tracePt t="102510" x="4967288" y="5530850"/>
          <p14:tracePt t="102517" x="4938713" y="5530850"/>
          <p14:tracePt t="102525" x="4910138" y="5530850"/>
          <p14:tracePt t="102533" x="4895850" y="5530850"/>
          <p14:tracePt t="102549" x="4868863" y="5530850"/>
          <p14:tracePt t="102559" x="4854575" y="5530850"/>
          <p14:tracePt t="102566" x="4826000" y="5530850"/>
          <p14:tracePt t="102574" x="4797425" y="5559425"/>
          <p14:tracePt t="102581" x="4768850" y="5559425"/>
          <p14:tracePt t="102589" x="4699000" y="5602288"/>
          <p14:tracePt t="102597" x="4629150" y="5616575"/>
          <p14:tracePt t="102605" x="4529138" y="5645150"/>
          <p14:tracePt t="102613" x="4459288" y="5672138"/>
          <p14:tracePt t="102622" x="4387850" y="5686425"/>
          <p14:tracePt t="102630" x="4303713" y="5715000"/>
          <p14:tracePt t="102638" x="4219575" y="5715000"/>
          <p14:tracePt t="102645" x="4133850" y="5743575"/>
          <p14:tracePt t="102653" x="4092575" y="5772150"/>
          <p14:tracePt t="102661" x="4021138" y="5784850"/>
          <p14:tracePt t="102669" x="3951288" y="5784850"/>
          <p14:tracePt t="102678" x="3922713" y="5799138"/>
          <p14:tracePt t="102686" x="3879850" y="5799138"/>
          <p14:tracePt t="102694" x="3852863" y="5799138"/>
          <p14:tracePt t="102701" x="3824288" y="5799138"/>
          <p14:tracePt t="102709" x="3795713" y="5813425"/>
          <p14:tracePt t="102717" x="3767138" y="5813425"/>
          <p14:tracePt t="102725" x="3752850" y="5813425"/>
          <p14:tracePt t="102733" x="3740150" y="5827713"/>
          <p14:tracePt t="102750" x="3725863" y="5827713"/>
          <p14:tracePt t="102901" x="3725863" y="5813425"/>
          <p14:tracePt t="102909" x="3725863" y="5799138"/>
          <p14:tracePt t="102942" x="3725863" y="5784850"/>
          <p14:tracePt t="102966" x="3725863" y="5757863"/>
          <p14:tracePt t="103077" x="3725863" y="5743575"/>
          <p14:tracePt t="103085" x="3725863" y="5729288"/>
          <p14:tracePt t="119303" x="3725863" y="5715000"/>
          <p14:tracePt t="120039" x="3725863" y="5729288"/>
          <p14:tracePt t="120063" x="3740150" y="5743575"/>
          <p14:tracePt t="120073" x="3752850" y="5743575"/>
          <p14:tracePt t="120182" x="3752850" y="5757863"/>
          <p14:tracePt t="120198" x="3752850" y="5784850"/>
          <p14:tracePt t="120207" x="3752850" y="5799138"/>
          <p14:tracePt t="120238" x="3752850" y="5772150"/>
          <p14:tracePt t="120247" x="3752850" y="5757863"/>
          <p14:tracePt t="120678" x="3752850" y="5743575"/>
          <p14:tracePt t="121249" x="3752850" y="5729288"/>
          <p14:tracePt t="121272" x="3740150" y="5729288"/>
          <p14:tracePt t="121711" x="3740150" y="5715000"/>
          <p14:tracePt t="121896" x="3767138" y="5715000"/>
          <p14:tracePt t="121919" x="3781425" y="5715000"/>
          <p14:tracePt t="121952" x="3795713" y="5715000"/>
          <p14:tracePt t="122568" x="3810000" y="5715000"/>
          <p14:tracePt t="122576" x="3838575" y="5715000"/>
          <p14:tracePt t="122632" x="3852863" y="5715000"/>
          <p14:tracePt t="122656" x="3867150" y="5715000"/>
          <p14:tracePt t="122664" x="3879850" y="5715000"/>
          <p14:tracePt t="122681" x="3894138" y="5715000"/>
          <p14:tracePt t="122688" x="3922713" y="5715000"/>
          <p14:tracePt t="122696" x="3922713" y="5729288"/>
          <p14:tracePt t="122704" x="3937000" y="5729288"/>
          <p14:tracePt t="122712" x="3951288" y="5729288"/>
          <p14:tracePt t="122720" x="3965575" y="5743575"/>
          <p14:tracePt t="122744" x="3979863" y="5757863"/>
          <p14:tracePt t="124105" x="3965575" y="5729288"/>
          <p14:tracePt t="124113" x="3908425" y="5630863"/>
          <p14:tracePt t="124121" x="3824288" y="5530850"/>
          <p14:tracePt t="124129" x="3781425" y="5461000"/>
          <p14:tracePt t="124137" x="3697288" y="5376863"/>
          <p14:tracePt t="124145" x="3613150" y="5291138"/>
          <p14:tracePt t="124153" x="3556000" y="5178425"/>
          <p14:tracePt t="124161" x="3513138" y="5080000"/>
          <p14:tracePt t="124169" x="3457575" y="4910138"/>
          <p14:tracePt t="124177" x="3386138" y="4684713"/>
          <p14:tracePt t="124185" x="3302000" y="4375150"/>
          <p14:tracePt t="124193" x="3287713" y="4106863"/>
          <p14:tracePt t="124201" x="3217863" y="3725863"/>
          <p14:tracePt t="124209" x="3203575" y="3414713"/>
          <p14:tracePt t="124217" x="3132138" y="3076575"/>
          <p14:tracePt t="124225" x="3090863" y="2709863"/>
          <p14:tracePt t="124233" x="3090863" y="2370138"/>
          <p14:tracePt t="124241" x="3076575" y="2130425"/>
          <p14:tracePt t="124249" x="3076575" y="1919288"/>
          <p14:tracePt t="124257" x="3076575" y="1735138"/>
          <p14:tracePt t="124265" x="3076575" y="1524000"/>
          <p14:tracePt t="124273" x="3076575" y="1411288"/>
          <p14:tracePt t="124281" x="3105150" y="1241425"/>
          <p14:tracePt t="124289" x="3160713" y="1085850"/>
          <p14:tracePt t="124297" x="3203575" y="931863"/>
          <p14:tracePt t="124305" x="3259138" y="846138"/>
          <p14:tracePt t="124313" x="3302000" y="733425"/>
          <p14:tracePt t="124321" x="3386138" y="592138"/>
          <p14:tracePt t="124329" x="3400425" y="522288"/>
          <p14:tracePt t="124337" x="3414713" y="438150"/>
          <p14:tracePt t="124345" x="3443288" y="352425"/>
          <p14:tracePt t="124353" x="3457575" y="268288"/>
          <p14:tracePt t="124361" x="3498850" y="211138"/>
          <p14:tracePt t="124369" x="3498850" y="169863"/>
          <p14:tracePt t="124377" x="3498850" y="155575"/>
          <p14:tracePt t="124385" x="3498850" y="112713"/>
          <p14:tracePt t="124393" x="3498850" y="98425"/>
          <p14:tracePt t="124409" x="3498850" y="84138"/>
          <p14:tracePt t="124425" x="3498850" y="69850"/>
          <p14:tracePt t="124465" x="3498850" y="42863"/>
          <p14:tracePt t="124489" x="3498850" y="28575"/>
          <p14:tracePt t="124497" x="3498850" y="14288"/>
          <p14:tracePt t="124505" x="3498850" y="0"/>
          <p14:tracePt t="124521" x="3486150" y="0"/>
          <p14:tracePt t="127290" x="6632575" y="4797425"/>
          <p14:tracePt t="127298" x="6646863" y="4826000"/>
          <p14:tracePt t="127306" x="6661150" y="4854575"/>
          <p14:tracePt t="127314" x="6688138" y="4938713"/>
          <p14:tracePt t="127323" x="6731000" y="5022850"/>
          <p14:tracePt t="127331" x="6759575" y="5122863"/>
          <p14:tracePt t="127339" x="6773863" y="5164138"/>
          <p14:tracePt t="127347" x="6788150" y="5235575"/>
          <p14:tracePt t="127354" x="6788150" y="5305425"/>
          <p14:tracePt t="127362" x="6815138" y="5376863"/>
          <p14:tracePt t="127370" x="6829425" y="5461000"/>
          <p14:tracePt t="127378" x="6829425" y="5530850"/>
          <p14:tracePt t="127386" x="6843713" y="5645150"/>
          <p14:tracePt t="127394" x="6858000" y="5784850"/>
          <p14:tracePt t="127402" x="6872288" y="5870575"/>
          <p14:tracePt t="127412" x="6872288" y="5997575"/>
          <p14:tracePt t="127418" x="6886575" y="6124575"/>
          <p14:tracePt t="127426" x="6900863" y="6292850"/>
          <p14:tracePt t="127434" x="6915150" y="6448425"/>
          <p14:tracePt t="127442" x="6915150" y="6604000"/>
          <p14:tracePt t="127450" x="6915150" y="6731000"/>
          <p14:tracePt t="127458" x="6915150" y="68294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Binary semaphore pitfall</a:t>
            </a:r>
          </a:p>
          <a:p>
            <a:endParaRPr lang="en-US" dirty="0" smtClean="0"/>
          </a:p>
          <a:p>
            <a:r>
              <a:rPr lang="en-US" dirty="0" smtClean="0"/>
              <a:t>Counting semaphore handling of fast </a:t>
            </a:r>
            <a:r>
              <a:rPr lang="en-US" dirty="0" smtClean="0"/>
              <a:t>interrupts (Example 13)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Sending/Receiving to Queues from </a:t>
            </a:r>
            <a:r>
              <a:rPr lang="en-US" dirty="0" smtClean="0"/>
              <a:t>ISR (Example 14)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12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70"/>
    </mc:Choice>
    <mc:Fallback>
      <p:transition spd="slow" advTm="31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38" x="5010150" y="6392863"/>
          <p14:tracePt t="647" x="4883150" y="6165850"/>
          <p14:tracePt t="654" x="4783138" y="5969000"/>
          <p14:tracePt t="662" x="4727575" y="5784850"/>
          <p14:tracePt t="670" x="4684713" y="5630863"/>
          <p14:tracePt t="678" x="4656138" y="5503863"/>
          <p14:tracePt t="686" x="4614863" y="5403850"/>
          <p14:tracePt t="694" x="4586288" y="5305425"/>
          <p14:tracePt t="703" x="4572000" y="5221288"/>
          <p14:tracePt t="710" x="4572000" y="5149850"/>
          <p14:tracePt t="718" x="4572000" y="5080000"/>
          <p14:tracePt t="726" x="4572000" y="5010150"/>
          <p14:tracePt t="734" x="4572000" y="4953000"/>
          <p14:tracePt t="742" x="4572000" y="4868863"/>
          <p14:tracePt t="750" x="4600575" y="4768850"/>
          <p14:tracePt t="758" x="4600575" y="4727575"/>
          <p14:tracePt t="767" x="4614863" y="4670425"/>
          <p14:tracePt t="774" x="4656138" y="4600575"/>
          <p14:tracePt t="782" x="4684713" y="4543425"/>
          <p14:tracePt t="790" x="4741863" y="4487863"/>
          <p14:tracePt t="798" x="4756150" y="4473575"/>
          <p14:tracePt t="806" x="4768850" y="4445000"/>
          <p14:tracePt t="814" x="4811713" y="4430713"/>
          <p14:tracePt t="822" x="4840288" y="4416425"/>
          <p14:tracePt t="831" x="4868863" y="4402138"/>
          <p14:tracePt t="838" x="4910138" y="4387850"/>
          <p14:tracePt t="846" x="4938713" y="4387850"/>
          <p14:tracePt t="854" x="4967288" y="4387850"/>
          <p14:tracePt t="862" x="5022850" y="4387850"/>
          <p14:tracePt t="870" x="5065713" y="4387850"/>
          <p14:tracePt t="878" x="5122863" y="4387850"/>
          <p14:tracePt t="887" x="5149850" y="4387850"/>
          <p14:tracePt t="902" x="5178425" y="4387850"/>
          <p14:tracePt t="910" x="5207000" y="4387850"/>
          <p14:tracePt t="918" x="5235575" y="4402138"/>
          <p14:tracePt t="934" x="5276850" y="4416425"/>
          <p14:tracePt t="943" x="5305425" y="4430713"/>
          <p14:tracePt t="951" x="5334000" y="4445000"/>
          <p14:tracePt t="958" x="5376863" y="4459288"/>
          <p14:tracePt t="966" x="5418138" y="4487863"/>
          <p14:tracePt t="974" x="5475288" y="4502150"/>
          <p14:tracePt t="982" x="5503863" y="4529138"/>
          <p14:tracePt t="990" x="5518150" y="4557713"/>
          <p14:tracePt t="998" x="5545138" y="4572000"/>
          <p14:tracePt t="1007" x="5588000" y="4586288"/>
          <p14:tracePt t="1014" x="5588000" y="4600575"/>
          <p14:tracePt t="1022" x="5616575" y="4614863"/>
          <p14:tracePt t="3360" x="5645150" y="4614863"/>
          <p14:tracePt t="3367" x="5757863" y="4387850"/>
          <p14:tracePt t="3375" x="5856288" y="4248150"/>
          <p14:tracePt t="3384" x="5926138" y="4133850"/>
          <p14:tracePt t="3392" x="5983288" y="4092575"/>
          <p14:tracePt t="3400" x="6026150" y="4006850"/>
          <p14:tracePt t="3408" x="6038850" y="3979863"/>
          <p14:tracePt t="3415" x="6053138" y="3937000"/>
          <p14:tracePt t="3423" x="6081713" y="3852863"/>
          <p14:tracePt t="3431" x="6081713" y="3795713"/>
          <p14:tracePt t="3440" x="6081713" y="3697288"/>
          <p14:tracePt t="3448" x="6081713" y="3541713"/>
          <p14:tracePt t="3457" x="5997575" y="3316288"/>
          <p14:tracePt t="3464" x="5997575" y="3232150"/>
          <p14:tracePt t="3744" x="5969000" y="3273425"/>
          <p14:tracePt t="3752" x="5911850" y="3344863"/>
          <p14:tracePt t="3760" x="5884863" y="3371850"/>
          <p14:tracePt t="3768" x="5842000" y="3400425"/>
          <p14:tracePt t="3856" x="5856288" y="3400425"/>
          <p14:tracePt t="3864" x="5899150" y="3400425"/>
          <p14:tracePt t="3872" x="5940425" y="3400425"/>
          <p14:tracePt t="3880" x="6038850" y="3400425"/>
          <p14:tracePt t="3889" x="6165850" y="3386138"/>
          <p14:tracePt t="3895" x="6321425" y="3330575"/>
          <p14:tracePt t="3903" x="6505575" y="3302000"/>
          <p14:tracePt t="3912" x="6661150" y="3217863"/>
          <p14:tracePt t="3920" x="6927850" y="3175000"/>
          <p14:tracePt t="3928" x="7097713" y="3105150"/>
          <p14:tracePt t="3936" x="7239000" y="3076575"/>
          <p14:tracePt t="3944" x="7337425" y="3019425"/>
          <p14:tracePt t="3951" x="7450138" y="2963863"/>
          <p14:tracePt t="3959" x="7493000" y="2935288"/>
          <p14:tracePt t="3967" x="7550150" y="2906713"/>
          <p14:tracePt t="4032" x="7562850" y="2892425"/>
          <p14:tracePt t="4097" x="7562850" y="2878138"/>
          <p14:tracePt t="4192" x="7562850" y="2863850"/>
          <p14:tracePt t="4624" x="7562850" y="2851150"/>
          <p14:tracePt t="4648" x="7550150" y="2851150"/>
          <p14:tracePt t="4656" x="7521575" y="2851150"/>
          <p14:tracePt t="4663" x="7478713" y="2836863"/>
          <p14:tracePt t="4671" x="7394575" y="2808288"/>
          <p14:tracePt t="4680" x="7281863" y="2794000"/>
          <p14:tracePt t="4688" x="7126288" y="2779713"/>
          <p14:tracePt t="4696" x="6999288" y="2765425"/>
          <p14:tracePt t="4705" x="6829425" y="2751138"/>
          <p14:tracePt t="4712" x="6661150" y="2724150"/>
          <p14:tracePt t="4720" x="6448425" y="2724150"/>
          <p14:tracePt t="4736" x="6434138" y="2724150"/>
          <p14:tracePt t="4776" x="6419850" y="2709863"/>
          <p14:tracePt t="4784" x="6378575" y="2709863"/>
          <p14:tracePt t="4792" x="6350000" y="2695575"/>
          <p14:tracePt t="4800" x="6292850" y="2695575"/>
          <p14:tracePt t="4808" x="6265863" y="2695575"/>
          <p14:tracePt t="4816" x="6223000" y="2695575"/>
          <p14:tracePt t="4824" x="6194425" y="2695575"/>
          <p14:tracePt t="4832" x="6180138" y="2695575"/>
          <p14:tracePt t="4840" x="6153150" y="2681288"/>
          <p14:tracePt t="4848" x="6153150" y="2667000"/>
          <p14:tracePt t="5153" x="6153150" y="2638425"/>
          <p14:tracePt t="5169" x="6165850" y="2597150"/>
          <p14:tracePt t="5177" x="6237288" y="2554288"/>
          <p14:tracePt t="5192" x="6265863" y="2540000"/>
          <p14:tracePt t="5208" x="6292850" y="2497138"/>
          <p14:tracePt t="5216" x="6307138" y="2497138"/>
          <p14:tracePt t="5225" x="6321425" y="2482850"/>
          <p14:tracePt t="5457" x="6307138" y="2482850"/>
          <p14:tracePt t="5473" x="6292850" y="2482850"/>
          <p14:tracePt t="5481" x="6280150" y="2482850"/>
          <p14:tracePt t="5489" x="6265863" y="2497138"/>
          <p14:tracePt t="5504" x="6237288" y="2511425"/>
          <p14:tracePt t="5513" x="6223000" y="2511425"/>
          <p14:tracePt t="5529" x="6208713" y="2511425"/>
          <p14:tracePt t="5537" x="6194425" y="2511425"/>
          <p14:tracePt t="5769" x="6194425" y="2497138"/>
          <p14:tracePt t="5849" x="6208713" y="2482850"/>
          <p14:tracePt t="6321" x="6223000" y="2482850"/>
          <p14:tracePt t="8114" x="6237288" y="2455863"/>
          <p14:tracePt t="8122" x="6251575" y="2441575"/>
          <p14:tracePt t="8130" x="6265863" y="2427288"/>
          <p14:tracePt t="8154" x="6280150" y="2413000"/>
          <p14:tracePt t="8162" x="6280150" y="2398713"/>
          <p14:tracePt t="8170" x="6307138" y="2384425"/>
          <p14:tracePt t="8178" x="6307138" y="2355850"/>
          <p14:tracePt t="8187" x="6335713" y="2343150"/>
          <p14:tracePt t="8194" x="6350000" y="2314575"/>
          <p14:tracePt t="8202" x="6378575" y="2300288"/>
          <p14:tracePt t="8210" x="6378575" y="2286000"/>
          <p14:tracePt t="8218" x="6407150" y="2257425"/>
          <p14:tracePt t="8226" x="6419850" y="2243138"/>
          <p14:tracePt t="8242" x="6419850" y="2216150"/>
          <p14:tracePt t="8251" x="6434138" y="2216150"/>
          <p14:tracePt t="8258" x="6434138" y="2201863"/>
          <p14:tracePt t="8459" x="6448425" y="2201863"/>
          <p14:tracePt t="8467" x="6505575" y="2159000"/>
          <p14:tracePt t="8475" x="6519863" y="2130425"/>
          <p14:tracePt t="8483" x="6534150" y="2130425"/>
          <p14:tracePt t="8499" x="6546850" y="2101850"/>
          <p14:tracePt t="8508" x="6575425" y="2089150"/>
          <p14:tracePt t="8515" x="6589713" y="2074863"/>
          <p14:tracePt t="8531" x="6604000" y="2060575"/>
          <p14:tracePt t="8539" x="6618288" y="2046288"/>
          <p14:tracePt t="8611" x="6632575" y="2046288"/>
          <p14:tracePt t="8618" x="6646863" y="2046288"/>
          <p14:tracePt t="8642" x="6661150" y="2032000"/>
          <p14:tracePt t="14133" x="6646863" y="2032000"/>
          <p14:tracePt t="14141" x="6632575" y="2046288"/>
          <p14:tracePt t="14149" x="6632575" y="2060575"/>
          <p14:tracePt t="14157" x="6618288" y="2074863"/>
          <p14:tracePt t="14197" x="6604000" y="2089150"/>
          <p14:tracePt t="14221" x="6575425" y="2130425"/>
          <p14:tracePt t="14229" x="6561138" y="2130425"/>
          <p14:tracePt t="14238" x="6561138" y="2144713"/>
          <p14:tracePt t="14246" x="6546850" y="2144713"/>
          <p14:tracePt t="14255" x="6534150" y="2159000"/>
          <p14:tracePt t="14278" x="6534150" y="2173288"/>
          <p14:tracePt t="14334" x="6534150" y="2187575"/>
          <p14:tracePt t="14342" x="6534150" y="2201863"/>
          <p14:tracePt t="14351" x="6534150" y="2228850"/>
          <p14:tracePt t="14358" x="6534150" y="2271713"/>
          <p14:tracePt t="14366" x="6534150" y="2286000"/>
          <p14:tracePt t="14374" x="6534150" y="2314575"/>
          <p14:tracePt t="14382" x="6534150" y="2328863"/>
          <p14:tracePt t="14390" x="6534150" y="2370138"/>
          <p14:tracePt t="14398" x="6534150" y="2384425"/>
          <p14:tracePt t="14406" x="6534150" y="2398713"/>
          <p14:tracePt t="14414" x="6546850" y="2427288"/>
          <p14:tracePt t="14430" x="6561138" y="2455863"/>
          <p14:tracePt t="14438" x="6589713" y="2482850"/>
          <p14:tracePt t="14455" x="6589713" y="2497138"/>
          <p14:tracePt t="14462" x="6604000" y="2511425"/>
          <p14:tracePt t="14471" x="6618288" y="2511425"/>
          <p14:tracePt t="14486" x="6632575" y="2540000"/>
          <p14:tracePt t="14494" x="6632575" y="2554288"/>
          <p14:tracePt t="14502" x="6673850" y="2582863"/>
          <p14:tracePt t="14510" x="6702425" y="2597150"/>
          <p14:tracePt t="14518" x="6702425" y="2609850"/>
          <p14:tracePt t="14526" x="6731000" y="2624138"/>
          <p14:tracePt t="14535" x="6759575" y="2638425"/>
          <p14:tracePt t="14542" x="6759575" y="2652713"/>
          <p14:tracePt t="14558" x="6773863" y="2652713"/>
          <p14:tracePt t="14566" x="6788150" y="2667000"/>
          <p14:tracePt t="14575" x="6800850" y="2681288"/>
          <p14:tracePt t="14582" x="6829425" y="2695575"/>
          <p14:tracePt t="14589" x="6829425" y="2709863"/>
          <p14:tracePt t="14597" x="6843713" y="2736850"/>
          <p14:tracePt t="14605" x="6858000" y="2751138"/>
          <p14:tracePt t="14614" x="6886575" y="2765425"/>
          <p14:tracePt t="14621" x="6915150" y="2794000"/>
          <p14:tracePt t="14630" x="6927850" y="2822575"/>
          <p14:tracePt t="14637" x="6927850" y="2836863"/>
          <p14:tracePt t="14646" x="6956425" y="2851150"/>
          <p14:tracePt t="14653" x="6970713" y="2878138"/>
          <p14:tracePt t="14662" x="6970713" y="2906713"/>
          <p14:tracePt t="14670" x="6985000" y="2921000"/>
          <p14:tracePt t="14678" x="6999288" y="2935288"/>
          <p14:tracePt t="14694" x="6999288" y="2949575"/>
          <p14:tracePt t="14925" x="6999288" y="2963863"/>
          <p14:tracePt t="15262" x="6985000" y="2963863"/>
          <p14:tracePt t="15269" x="6985000" y="2949575"/>
          <p14:tracePt t="16831" x="6970713" y="2949575"/>
          <p14:tracePt t="16846" x="6942138" y="2949575"/>
          <p14:tracePt t="16862" x="6927850" y="2963863"/>
          <p14:tracePt t="16886" x="6927850" y="2990850"/>
          <p14:tracePt t="16894" x="6915150" y="3019425"/>
          <p14:tracePt t="16902" x="6900863" y="3062288"/>
          <p14:tracePt t="16910" x="6886575" y="3105150"/>
          <p14:tracePt t="16918" x="6872288" y="3175000"/>
          <p14:tracePt t="16926" x="6815138" y="3217863"/>
          <p14:tracePt t="16935" x="6800850" y="3259138"/>
          <p14:tracePt t="16942" x="6788150" y="3330575"/>
          <p14:tracePt t="16950" x="6788150" y="3359150"/>
          <p14:tracePt t="16958" x="6773863" y="3414713"/>
          <p14:tracePt t="16966" x="6731000" y="3457575"/>
          <p14:tracePt t="16974" x="6731000" y="3513138"/>
          <p14:tracePt t="16983" x="6716713" y="3527425"/>
          <p14:tracePt t="16990" x="6702425" y="3541713"/>
          <p14:tracePt t="16999" x="6688138" y="3570288"/>
          <p14:tracePt t="17006" x="6632575" y="3625850"/>
          <p14:tracePt t="17014" x="6604000" y="3668713"/>
          <p14:tracePt t="17022" x="6575425" y="3711575"/>
          <p14:tracePt t="17030" x="6505575" y="3767138"/>
          <p14:tracePt t="17038" x="6448425" y="3838575"/>
          <p14:tracePt t="17046" x="6364288" y="3922713"/>
          <p14:tracePt t="17055" x="6307138" y="3979863"/>
          <p14:tracePt t="17062" x="6223000" y="4035425"/>
          <p14:tracePt t="17070" x="6194425" y="4064000"/>
          <p14:tracePt t="17078" x="6138863" y="4121150"/>
          <p14:tracePt t="17086" x="6096000" y="4148138"/>
          <p14:tracePt t="17094" x="6053138" y="4162425"/>
          <p14:tracePt t="17102" x="6026150" y="4191000"/>
          <p14:tracePt t="17207" x="6011863" y="4191000"/>
          <p14:tracePt t="17222" x="5997575" y="4191000"/>
          <p14:tracePt t="17255" x="5997575" y="4176713"/>
          <p14:tracePt t="17270" x="5997575" y="4162425"/>
          <p14:tracePt t="17278" x="5997575" y="4148138"/>
          <p14:tracePt t="17294" x="5997575" y="4133850"/>
          <p14:tracePt t="17303" x="5997575" y="4106863"/>
          <p14:tracePt t="17318" x="5997575" y="4092575"/>
          <p14:tracePt t="17343" x="6011863" y="4078288"/>
          <p14:tracePt t="17375" x="6011863" y="4064000"/>
          <p14:tracePt t="17383" x="6011863" y="4049713"/>
          <p14:tracePt t="17415" x="6026150" y="4035425"/>
          <p14:tracePt t="17438" x="6038850" y="4035425"/>
          <p14:tracePt t="17454" x="6038850" y="4021138"/>
          <p14:tracePt t="17470" x="6053138" y="4021138"/>
          <p14:tracePt t="17486" x="6053138" y="4006850"/>
          <p14:tracePt t="17494" x="6053138" y="3994150"/>
          <p14:tracePt t="17503" x="6053138" y="3979863"/>
          <p14:tracePt t="17518" x="6067425" y="3965575"/>
          <p14:tracePt t="17566" x="6067425" y="3951288"/>
          <p14:tracePt t="17583" x="6081713" y="3937000"/>
          <p14:tracePt t="18055" x="6096000" y="3922713"/>
          <p14:tracePt t="18135" x="6096000" y="3908425"/>
          <p14:tracePt t="20801" x="6110288" y="3908425"/>
          <p14:tracePt t="28237" x="6110288" y="3894138"/>
          <p14:tracePt t="28252" x="6110288" y="3879850"/>
          <p14:tracePt t="28316" x="6096000" y="3879850"/>
          <p14:tracePt t="28334" x="6081713" y="3879850"/>
          <p14:tracePt t="28349" x="6067425" y="3879850"/>
          <p14:tracePt t="28357" x="6053138" y="3867150"/>
          <p14:tracePt t="28372" x="6038850" y="3867150"/>
          <p14:tracePt t="28389" x="6038850" y="3852863"/>
          <p14:tracePt t="28461" x="6026150" y="3852863"/>
          <p14:tracePt t="28476" x="6026150" y="3838575"/>
          <p14:tracePt t="28484" x="5997575" y="3810000"/>
          <p14:tracePt t="28493" x="5983288" y="3810000"/>
          <p14:tracePt t="28501" x="5954713" y="3781425"/>
          <p14:tracePt t="28509" x="5911850" y="3767138"/>
          <p14:tracePt t="28517" x="5870575" y="3752850"/>
          <p14:tracePt t="28525" x="5813425" y="3740150"/>
          <p14:tracePt t="28532" x="5772150" y="3725863"/>
          <p14:tracePt t="28540" x="5757863" y="3711575"/>
          <p14:tracePt t="28548" x="5700713" y="3683000"/>
          <p14:tracePt t="28557" x="5672138" y="3640138"/>
          <p14:tracePt t="28565" x="5616575" y="3613150"/>
          <p14:tracePt t="28573" x="5559425" y="3598863"/>
          <p14:tracePt t="28581" x="5518150" y="3570288"/>
          <p14:tracePt t="28589" x="5461000" y="3541713"/>
          <p14:tracePt t="28596" x="5391150" y="3527425"/>
          <p14:tracePt t="28604" x="5305425" y="3498850"/>
          <p14:tracePt t="28613" x="5221288" y="3471863"/>
          <p14:tracePt t="28621" x="5137150" y="3429000"/>
          <p14:tracePt t="28629" x="5065713" y="3400425"/>
          <p14:tracePt t="28637" x="4981575" y="3386138"/>
          <p14:tracePt t="28645" x="4953000" y="3386138"/>
          <p14:tracePt t="28652" x="4924425" y="3386138"/>
          <p14:tracePt t="28660" x="4883150" y="3359150"/>
          <p14:tracePt t="28773" x="4854575" y="3359150"/>
          <p14:tracePt t="28789" x="4797425" y="3386138"/>
          <p14:tracePt t="28797" x="4783138" y="3414713"/>
          <p14:tracePt t="28804" x="4756150" y="3429000"/>
          <p14:tracePt t="28812" x="4727575" y="3471863"/>
          <p14:tracePt t="28821" x="4670425" y="3513138"/>
          <p14:tracePt t="28829" x="4641850" y="3570288"/>
          <p14:tracePt t="28837" x="4614863" y="3625850"/>
          <p14:tracePt t="28845" x="4600575" y="3654425"/>
          <p14:tracePt t="28853" x="4600575" y="3697288"/>
          <p14:tracePt t="28860" x="4586288" y="3740150"/>
          <p14:tracePt t="28868" x="4572000" y="3781425"/>
          <p14:tracePt t="28877" x="4572000" y="3838575"/>
          <p14:tracePt t="28885" x="4572000" y="3879850"/>
          <p14:tracePt t="28893" x="4572000" y="3922713"/>
          <p14:tracePt t="28901" x="4572000" y="3994150"/>
          <p14:tracePt t="28910" x="4572000" y="4049713"/>
          <p14:tracePt t="28917" x="4572000" y="4078288"/>
          <p14:tracePt t="28924" x="4572000" y="4106863"/>
          <p14:tracePt t="28932" x="4572000" y="4133850"/>
          <p14:tracePt t="28941" x="4572000" y="4176713"/>
          <p14:tracePt t="28949" x="4572000" y="4191000"/>
          <p14:tracePt t="28957" x="4572000" y="4205288"/>
          <p14:tracePt t="28980" x="4572000" y="4219575"/>
          <p14:tracePt t="29197" x="4600575" y="4219575"/>
          <p14:tracePt t="29205" x="4629150" y="4219575"/>
          <p14:tracePt t="29213" x="4670425" y="4219575"/>
          <p14:tracePt t="29220" x="4727575" y="4233863"/>
          <p14:tracePt t="29229" x="4768850" y="4248150"/>
          <p14:tracePt t="29237" x="4797425" y="4260850"/>
          <p14:tracePt t="29406" x="4854575" y="4260850"/>
          <p14:tracePt t="29414" x="4883150" y="4233863"/>
          <p14:tracePt t="29422" x="4910138" y="4219575"/>
          <p14:tracePt t="29430" x="4953000" y="4176713"/>
          <p14:tracePt t="29437" x="4953000" y="4148138"/>
          <p14:tracePt t="29477" x="4953000" y="4133850"/>
          <p14:tracePt t="29494" x="4967288" y="4133850"/>
          <p14:tracePt t="29502" x="4981575" y="4133850"/>
          <p14:tracePt t="29510" x="5010150" y="4133850"/>
          <p14:tracePt t="29518" x="5094288" y="4133850"/>
          <p14:tracePt t="29528" x="5235575" y="4162425"/>
          <p14:tracePt t="29533" x="5446713" y="4205288"/>
          <p14:tracePt t="29542" x="5672138" y="4248150"/>
          <p14:tracePt t="29550" x="6038850" y="4332288"/>
          <p14:tracePt t="29558" x="6251575" y="4402138"/>
          <p14:tracePt t="29566" x="6477000" y="4473575"/>
          <p14:tracePt t="29574" x="6632575" y="4586288"/>
          <p14:tracePt t="29581" x="6759575" y="4641850"/>
          <p14:tracePt t="29589" x="6843713" y="4713288"/>
          <p14:tracePt t="29596" x="6927850" y="4797425"/>
          <p14:tracePt t="29605" x="6956425" y="4826000"/>
          <p14:tracePt t="29613" x="6999288" y="4895850"/>
          <p14:tracePt t="29621" x="7027863" y="4981575"/>
          <p14:tracePt t="29629" x="7054850" y="5080000"/>
          <p14:tracePt t="29638" x="7069138" y="5164138"/>
          <p14:tracePt t="29645" x="7083425" y="5235575"/>
          <p14:tracePt t="29652" x="7126288" y="5334000"/>
          <p14:tracePt t="29661" x="7140575" y="5446713"/>
          <p14:tracePt t="29670" x="7154863" y="5573713"/>
          <p14:tracePt t="29678" x="7181850" y="5700713"/>
          <p14:tracePt t="29685" x="7181850" y="5813425"/>
          <p14:tracePt t="29694" x="7196138" y="5954713"/>
          <p14:tracePt t="29701" x="7196138" y="6038850"/>
          <p14:tracePt t="29710" x="7210425" y="6138863"/>
          <p14:tracePt t="29716" x="7239000" y="6280150"/>
          <p14:tracePt t="29726" x="7239000" y="6378575"/>
          <p14:tracePt t="29733" x="7239000" y="6491288"/>
          <p14:tracePt t="29741" x="7239000" y="6604000"/>
          <p14:tracePt t="29749" x="7239000" y="67595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Binary Semaphore Pitfall</a:t>
            </a:r>
            <a:endParaRPr lang="en-US" sz="28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1187532"/>
            <a:ext cx="9144000" cy="567046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 bwMode="auto">
          <a:xfrm>
            <a:off x="638298" y="593766"/>
            <a:ext cx="8229600" cy="476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5D5D5E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US" sz="2400" kern="0" dirty="0" smtClean="0"/>
              <a:t>Binary Semaphore Synchronization</a:t>
            </a:r>
          </a:p>
          <a:p>
            <a:r>
              <a:rPr lang="en-US" sz="2400" kern="0" dirty="0" smtClean="0"/>
              <a:t>(Maximum One Pending Interrupt)</a:t>
            </a:r>
            <a:endParaRPr lang="en-US" sz="1600" kern="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27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904"/>
    </mc:Choice>
    <mc:Fallback>
      <p:transition spd="slow" advTm="209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0" x="6364288" y="6661150"/>
          <p14:tracePt t="358" x="6364288" y="6434138"/>
          <p14:tracePt t="366" x="6364288" y="6165850"/>
          <p14:tracePt t="374" x="6364288" y="5856288"/>
          <p14:tracePt t="383" x="6364288" y="5630863"/>
          <p14:tracePt t="390" x="6364288" y="5391150"/>
          <p14:tracePt t="398" x="6364288" y="5178425"/>
          <p14:tracePt t="406" x="6364288" y="5022850"/>
          <p14:tracePt t="414" x="6364288" y="4868863"/>
          <p14:tracePt t="422" x="6364288" y="4656138"/>
          <p14:tracePt t="430" x="6364288" y="4529138"/>
          <p14:tracePt t="438" x="6364288" y="4360863"/>
          <p14:tracePt t="446" x="6364288" y="4219575"/>
          <p14:tracePt t="454" x="6364288" y="4078288"/>
          <p14:tracePt t="462" x="6419850" y="3894138"/>
          <p14:tracePt t="470" x="6491288" y="3613150"/>
          <p14:tracePt t="478" x="6618288" y="3386138"/>
          <p14:tracePt t="486" x="6702425" y="3189288"/>
          <p14:tracePt t="495" x="6886575" y="2878138"/>
          <p14:tracePt t="502" x="7027863" y="2681288"/>
          <p14:tracePt t="510" x="7126288" y="2609850"/>
          <p14:tracePt t="783" x="7112000" y="2609850"/>
          <p14:tracePt t="791" x="7083425" y="2652713"/>
          <p14:tracePt t="806" x="7069138" y="2652713"/>
          <p14:tracePt t="838" x="7054850" y="2652713"/>
          <p14:tracePt t="846" x="7054850" y="2638425"/>
          <p14:tracePt t="854" x="7054850" y="2624138"/>
          <p14:tracePt t="862" x="7054850" y="2609850"/>
          <p14:tracePt t="870" x="7027863" y="2597150"/>
          <p14:tracePt t="974" x="7027863" y="2582863"/>
          <p14:tracePt t="1360" x="7027863" y="2568575"/>
          <p14:tracePt t="1447" x="6999288" y="2540000"/>
          <p14:tracePt t="1551" x="6999288" y="2511425"/>
          <p14:tracePt t="1559" x="6999288" y="2482850"/>
          <p14:tracePt t="1567" x="6999288" y="2455863"/>
          <p14:tracePt t="1583" x="6985000" y="2455863"/>
          <p14:tracePt t="1591" x="6970713" y="2427288"/>
          <p14:tracePt t="1599" x="6970713" y="2398713"/>
          <p14:tracePt t="1615" x="6942138" y="2398713"/>
          <p14:tracePt t="1623" x="6942138" y="2384425"/>
          <p14:tracePt t="1631" x="6927850" y="2355850"/>
          <p14:tracePt t="1640" x="6915150" y="2343150"/>
          <p14:tracePt t="1647" x="6900863" y="2328863"/>
          <p14:tracePt t="1655" x="6858000" y="2300288"/>
          <p14:tracePt t="1671" x="6815138" y="2271713"/>
          <p14:tracePt t="1679" x="6745288" y="2243138"/>
          <p14:tracePt t="1687" x="6716713" y="2228850"/>
          <p14:tracePt t="1695" x="6661150" y="2201863"/>
          <p14:tracePt t="1704" x="6618288" y="2144713"/>
          <p14:tracePt t="1711" x="6589713" y="2130425"/>
          <p14:tracePt t="1719" x="6534150" y="2101850"/>
          <p14:tracePt t="1727" x="6505575" y="2089150"/>
          <p14:tracePt t="1735" x="6477000" y="2074863"/>
          <p14:tracePt t="1744" x="6448425" y="2060575"/>
          <p14:tracePt t="1759" x="6434138" y="2046288"/>
          <p14:tracePt t="1767" x="6419850" y="2032000"/>
          <p14:tracePt t="1775" x="6407150" y="2032000"/>
          <p14:tracePt t="1863" x="6392863" y="2017713"/>
          <p14:tracePt t="1871" x="6392863" y="2003425"/>
          <p14:tracePt t="1879" x="6407150" y="1989138"/>
          <p14:tracePt t="1887" x="6434138" y="1989138"/>
          <p14:tracePt t="1895" x="6477000" y="1989138"/>
          <p14:tracePt t="1903" x="6505575" y="1989138"/>
          <p14:tracePt t="1920" x="6519863" y="1974850"/>
          <p14:tracePt t="1927" x="6519863" y="1962150"/>
          <p14:tracePt t="2207" x="6505575" y="1962150"/>
          <p14:tracePt t="2223" x="6491288" y="1962150"/>
          <p14:tracePt t="2239" x="6491288" y="1947863"/>
          <p14:tracePt t="2303" x="6477000" y="1933575"/>
          <p14:tracePt t="2327" x="6477000" y="1919288"/>
          <p14:tracePt t="2408" x="6477000" y="1905000"/>
          <p14:tracePt t="3137" x="6477000" y="1890713"/>
          <p14:tracePt t="3143" x="6491288" y="1919288"/>
          <p14:tracePt t="3151" x="6534150" y="2003425"/>
          <p14:tracePt t="3160" x="6534150" y="2060575"/>
          <p14:tracePt t="3167" x="6575425" y="2144713"/>
          <p14:tracePt t="3175" x="6589713" y="2243138"/>
          <p14:tracePt t="3183" x="6589713" y="2314575"/>
          <p14:tracePt t="3192" x="6589713" y="2370138"/>
          <p14:tracePt t="3200" x="6589713" y="2427288"/>
          <p14:tracePt t="3208" x="6575425" y="2497138"/>
          <p14:tracePt t="3215" x="6534150" y="2568575"/>
          <p14:tracePt t="3223" x="6462713" y="2652713"/>
          <p14:tracePt t="3231" x="6378575" y="2751138"/>
          <p14:tracePt t="3239" x="6208713" y="2863850"/>
          <p14:tracePt t="3248" x="6067425" y="2978150"/>
          <p14:tracePt t="3256" x="5842000" y="3105150"/>
          <p14:tracePt t="3263" x="5657850" y="3175000"/>
          <p14:tracePt t="3271" x="5503863" y="3259138"/>
          <p14:tracePt t="3279" x="5348288" y="3302000"/>
          <p14:tracePt t="3287" x="5221288" y="3344863"/>
          <p14:tracePt t="3296" x="5122863" y="3359150"/>
          <p14:tracePt t="3304" x="5037138" y="3359150"/>
          <p14:tracePt t="3312" x="4995863" y="3359150"/>
          <p14:tracePt t="3320" x="4981575" y="3359150"/>
          <p14:tracePt t="3335" x="4953000" y="3359150"/>
          <p14:tracePt t="3344" x="4938713" y="3359150"/>
          <p14:tracePt t="3352" x="4938713" y="3330575"/>
          <p14:tracePt t="3360" x="4938713" y="3287713"/>
          <p14:tracePt t="3368" x="4938713" y="3244850"/>
          <p14:tracePt t="3377" x="4938713" y="3217863"/>
          <p14:tracePt t="3383" x="4938713" y="3175000"/>
          <p14:tracePt t="3391" x="4938713" y="3132138"/>
          <p14:tracePt t="3401" x="4938713" y="3105150"/>
          <p14:tracePt t="3408" x="4938713" y="3090863"/>
          <p14:tracePt t="3416" x="4938713" y="3062288"/>
          <p14:tracePt t="3424" x="4938713" y="3048000"/>
          <p14:tracePt t="3432" x="4938713" y="3033713"/>
          <p14:tracePt t="3455" x="4938713" y="3019425"/>
          <p14:tracePt t="3463" x="4938713" y="3005138"/>
          <p14:tracePt t="3472" x="4953000" y="2990850"/>
          <p14:tracePt t="3488" x="4953000" y="2978150"/>
          <p14:tracePt t="3496" x="4967288" y="2978150"/>
          <p14:tracePt t="3512" x="4967288" y="2963863"/>
          <p14:tracePt t="3536" x="4981575" y="2963863"/>
          <p14:tracePt t="3600" x="4981575" y="2949575"/>
          <p14:tracePt t="3608" x="5010150" y="2935288"/>
          <p14:tracePt t="3624" x="5037138" y="2906713"/>
          <p14:tracePt t="3640" x="5051425" y="2878138"/>
          <p14:tracePt t="3647" x="5080000" y="2851150"/>
          <p14:tracePt t="3656" x="5122863" y="2808288"/>
          <p14:tracePt t="3665" x="5178425" y="2751138"/>
          <p14:tracePt t="3673" x="5207000" y="2724150"/>
          <p14:tracePt t="3680" x="5235575" y="2695575"/>
          <p14:tracePt t="3688" x="5264150" y="2652713"/>
          <p14:tracePt t="3695" x="5305425" y="2597150"/>
          <p14:tracePt t="3703" x="5334000" y="2554288"/>
          <p14:tracePt t="3711" x="5348288" y="2554288"/>
          <p14:tracePt t="3721" x="5376863" y="2525713"/>
          <p14:tracePt t="3729" x="5376863" y="2511425"/>
          <p14:tracePt t="3737" x="5391150" y="2497138"/>
          <p14:tracePt t="3744" x="5391150" y="2482850"/>
          <p14:tracePt t="3752" x="5418138" y="2470150"/>
          <p14:tracePt t="3768" x="5418138" y="2455863"/>
          <p14:tracePt t="3776" x="5432425" y="2427288"/>
          <p14:tracePt t="3921" x="5446713" y="2413000"/>
          <p14:tracePt t="3936" x="5446713" y="2398713"/>
          <p14:tracePt t="3944" x="5446713" y="2384425"/>
          <p14:tracePt t="3961" x="5446713" y="2355850"/>
          <p14:tracePt t="3976" x="5446713" y="2343150"/>
          <p14:tracePt t="3984" x="5461000" y="2314575"/>
          <p14:tracePt t="4000" x="5461000" y="2286000"/>
          <p14:tracePt t="4009" x="5475288" y="2271713"/>
          <p14:tracePt t="4032" x="5475288" y="2257425"/>
          <p14:tracePt t="4040" x="5475288" y="2243138"/>
          <p14:tracePt t="4048" x="5475288" y="2228850"/>
          <p14:tracePt t="4057" x="5489575" y="2201863"/>
          <p14:tracePt t="4065" x="5518150" y="2159000"/>
          <p14:tracePt t="4073" x="5545138" y="2116138"/>
          <p14:tracePt t="4080" x="5588000" y="2046288"/>
          <p14:tracePt t="4088" x="5602288" y="2032000"/>
          <p14:tracePt t="4096" x="5630863" y="1989138"/>
          <p14:tracePt t="4104" x="5630863" y="1974850"/>
          <p14:tracePt t="4112" x="5630863" y="1933575"/>
          <p14:tracePt t="4121" x="5645150" y="1933575"/>
          <p14:tracePt t="4129" x="5645150" y="1919288"/>
          <p14:tracePt t="4137" x="5645150" y="1890713"/>
          <p14:tracePt t="4161" x="5657850" y="1876425"/>
          <p14:tracePt t="4169" x="5672138" y="1862138"/>
          <p14:tracePt t="4177" x="5686425" y="1847850"/>
          <p14:tracePt t="4193" x="5700713" y="1820863"/>
          <p14:tracePt t="4201" x="5715000" y="1778000"/>
          <p14:tracePt t="4208" x="5729288" y="1763713"/>
          <p14:tracePt t="4216" x="5743575" y="1735138"/>
          <p14:tracePt t="4233" x="5757863" y="1708150"/>
          <p14:tracePt t="4248" x="5772150" y="1693863"/>
          <p14:tracePt t="4498" x="5757863" y="1693863"/>
          <p14:tracePt t="4513" x="5743575" y="1693863"/>
          <p14:tracePt t="4984" x="5743575" y="1708150"/>
          <p14:tracePt t="4992" x="5743575" y="1749425"/>
          <p14:tracePt t="5001" x="5743575" y="1763713"/>
          <p14:tracePt t="5009" x="5743575" y="1792288"/>
          <p14:tracePt t="5017" x="5743575" y="1820863"/>
          <p14:tracePt t="5025" x="5743575" y="1835150"/>
          <p14:tracePt t="5033" x="5743575" y="1862138"/>
          <p14:tracePt t="5048" x="5743575" y="1876425"/>
          <p14:tracePt t="5057" x="5743575" y="1890713"/>
          <p14:tracePt t="5065" x="5743575" y="1905000"/>
          <p14:tracePt t="5073" x="5743575" y="1919288"/>
          <p14:tracePt t="5089" x="5743575" y="1947863"/>
          <p14:tracePt t="5097" x="5743575" y="1962150"/>
          <p14:tracePt t="5569" x="5743575" y="1947863"/>
          <p14:tracePt t="5648" x="5743575" y="1933575"/>
          <p14:tracePt t="5826" x="5743575" y="1947863"/>
          <p14:tracePt t="5834" x="5757863" y="1974850"/>
          <p14:tracePt t="5850" x="5757863" y="2003425"/>
          <p14:tracePt t="5858" x="5757863" y="2017713"/>
          <p14:tracePt t="5864" x="5757863" y="2046288"/>
          <p14:tracePt t="5872" x="5757863" y="2074863"/>
          <p14:tracePt t="5881" x="5757863" y="2101850"/>
          <p14:tracePt t="5889" x="5757863" y="2116138"/>
          <p14:tracePt t="5905" x="5757863" y="2130425"/>
          <p14:tracePt t="6049" x="5757863" y="2074863"/>
          <p14:tracePt t="6058" x="5757863" y="2060575"/>
          <p14:tracePt t="6066" x="5757863" y="2046288"/>
          <p14:tracePt t="6074" x="5757863" y="2017713"/>
          <p14:tracePt t="6082" x="5757863" y="2003425"/>
          <p14:tracePt t="6090" x="5743575" y="1989138"/>
          <p14:tracePt t="6098" x="5743575" y="1974850"/>
          <p14:tracePt t="6105" x="5743575" y="1962150"/>
          <p14:tracePt t="6122" x="5743575" y="1933575"/>
          <p14:tracePt t="6130" x="5743575" y="1919288"/>
          <p14:tracePt t="6145" x="5743575" y="1905000"/>
          <p14:tracePt t="6170" x="5743575" y="1890713"/>
          <p14:tracePt t="6442" x="5743575" y="1876425"/>
          <p14:tracePt t="8324" x="5715000" y="1876425"/>
          <p14:tracePt t="8362" x="5700713" y="1876425"/>
          <p14:tracePt t="8435" x="5686425" y="1890713"/>
          <p14:tracePt t="8475" x="5672138" y="1890713"/>
          <p14:tracePt t="8483" x="5657850" y="1890713"/>
          <p14:tracePt t="8523" x="5657850" y="1876425"/>
          <p14:tracePt t="8531" x="5657850" y="1862138"/>
          <p14:tracePt t="8539" x="5657850" y="1847850"/>
          <p14:tracePt t="8555" x="5657850" y="1820863"/>
          <p14:tracePt t="8563" x="5657850" y="1806575"/>
          <p14:tracePt t="8851" x="5657850" y="1792288"/>
          <p14:tracePt t="8859" x="5630863" y="1792288"/>
          <p14:tracePt t="9059" x="5630863" y="1778000"/>
          <p14:tracePt t="9891" x="5630863" y="1763713"/>
          <p14:tracePt t="9939" x="5657850" y="1749425"/>
          <p14:tracePt t="9955" x="5686425" y="1735138"/>
          <p14:tracePt t="9963" x="5715000" y="1735138"/>
          <p14:tracePt t="9971" x="5729288" y="1735138"/>
          <p14:tracePt t="9979" x="5743575" y="1735138"/>
          <p14:tracePt t="9988" x="5757863" y="1735138"/>
          <p14:tracePt t="10003" x="5784850" y="1735138"/>
          <p14:tracePt t="10011" x="5799138" y="1735138"/>
          <p14:tracePt t="10019" x="5813425" y="1735138"/>
          <p14:tracePt t="10044" x="5842000" y="1735138"/>
          <p14:tracePt t="10067" x="5856288" y="1735138"/>
          <p14:tracePt t="10075" x="5870575" y="1735138"/>
          <p14:tracePt t="11508" x="5884863" y="1735138"/>
          <p14:tracePt t="11533" x="5870575" y="1735138"/>
          <p14:tracePt t="11556" x="5856288" y="1735138"/>
          <p14:tracePt t="11564" x="5842000" y="1749425"/>
          <p14:tracePt t="11581" x="5827713" y="1778000"/>
          <p14:tracePt t="11612" x="5799138" y="1792288"/>
          <p14:tracePt t="11621" x="5784850" y="1792288"/>
          <p14:tracePt t="11636" x="5772150" y="1806575"/>
          <p14:tracePt t="11660" x="5757863" y="1820863"/>
          <p14:tracePt t="11669" x="5757863" y="1835150"/>
          <p14:tracePt t="11677" x="5729288" y="1847850"/>
          <p14:tracePt t="11684" x="5715000" y="1862138"/>
          <p14:tracePt t="11692" x="5700713" y="1876425"/>
          <p14:tracePt t="11700" x="5686425" y="1890713"/>
          <p14:tracePt t="11716" x="5657850" y="1905000"/>
          <p14:tracePt t="11740" x="5630863" y="1933575"/>
          <p14:tracePt t="11748" x="5616575" y="1933575"/>
          <p14:tracePt t="11764" x="5602288" y="1947863"/>
          <p14:tracePt t="11772" x="5588000" y="1962150"/>
          <p14:tracePt t="11789" x="5545138" y="1974850"/>
          <p14:tracePt t="11796" x="5503863" y="2003425"/>
          <p14:tracePt t="11804" x="5475288" y="2032000"/>
          <p14:tracePt t="11812" x="5432425" y="2046288"/>
          <p14:tracePt t="11820" x="5418138" y="2060575"/>
          <p14:tracePt t="11828" x="5376863" y="2074863"/>
          <p14:tracePt t="11837" x="5362575" y="2089150"/>
          <p14:tracePt t="11845" x="5334000" y="2089150"/>
          <p14:tracePt t="11852" x="5305425" y="2101850"/>
          <p14:tracePt t="11892" x="5291138" y="2101850"/>
          <p14:tracePt t="12221" x="5264150" y="2101850"/>
          <p14:tracePt t="12237" x="5264150" y="2089150"/>
          <p14:tracePt t="12244" x="5264150" y="2074863"/>
          <p14:tracePt t="12260" x="5264150" y="2060575"/>
          <p14:tracePt t="12277" x="5264150" y="2046288"/>
          <p14:tracePt t="12285" x="5264150" y="2032000"/>
          <p14:tracePt t="12300" x="5264150" y="2017713"/>
          <p14:tracePt t="12310" x="5264150" y="2003425"/>
          <p14:tracePt t="12325" x="5264150" y="1974850"/>
          <p14:tracePt t="12333" x="5264150" y="1962150"/>
          <p14:tracePt t="12341" x="5264150" y="1947863"/>
          <p14:tracePt t="12349" x="5264150" y="1933575"/>
          <p14:tracePt t="12381" x="5264150" y="1905000"/>
          <p14:tracePt t="12396" x="5264150" y="1890713"/>
          <p14:tracePt t="12404" x="5264150" y="1876425"/>
          <p14:tracePt t="12540" x="5264150" y="1862138"/>
          <p14:tracePt t="12565" x="5249863" y="1876425"/>
          <p14:tracePt t="12573" x="5235575" y="1905000"/>
          <p14:tracePt t="12581" x="5221288" y="1919288"/>
          <p14:tracePt t="12589" x="5221288" y="1933575"/>
          <p14:tracePt t="12597" x="5192713" y="1974850"/>
          <p14:tracePt t="12606" x="5178425" y="2003425"/>
          <p14:tracePt t="12621" x="5178425" y="2032000"/>
          <p14:tracePt t="12629" x="5164138" y="2060575"/>
          <p14:tracePt t="12644" x="5164138" y="2074863"/>
          <p14:tracePt t="12652" x="5149850" y="2089150"/>
          <p14:tracePt t="12660" x="5137150" y="2116138"/>
          <p14:tracePt t="12668" x="5137150" y="2130425"/>
          <p14:tracePt t="12677" x="5108575" y="2159000"/>
          <p14:tracePt t="12693" x="5108575" y="2173288"/>
          <p14:tracePt t="12701" x="5094288" y="2187575"/>
          <p14:tracePt t="12716" x="5080000" y="2201863"/>
          <p14:tracePt t="12884" x="5080000" y="2187575"/>
          <p14:tracePt t="12916" x="5080000" y="2173288"/>
          <p14:tracePt t="12925" x="5080000" y="2159000"/>
          <p14:tracePt t="12941" x="5080000" y="2130425"/>
          <p14:tracePt t="12957" x="5080000" y="2116138"/>
          <p14:tracePt t="12965" x="5080000" y="2101850"/>
          <p14:tracePt t="12973" x="5080000" y="2074863"/>
          <p14:tracePt t="12980" x="5108575" y="2046288"/>
          <p14:tracePt t="12989" x="5108575" y="2017713"/>
          <p14:tracePt t="12996" x="5122863" y="1974850"/>
          <p14:tracePt t="13005" x="5149850" y="1919288"/>
          <p14:tracePt t="13013" x="5149850" y="1890713"/>
          <p14:tracePt t="13022" x="5149850" y="1876425"/>
          <p14:tracePt t="13029" x="5164138" y="1847850"/>
          <p14:tracePt t="13036" x="5192713" y="1820863"/>
          <p14:tracePt t="13044" x="5192713" y="1792288"/>
          <p14:tracePt t="13052" x="5221288" y="1778000"/>
          <p14:tracePt t="13060" x="5221288" y="1749425"/>
          <p14:tracePt t="13069" x="5235575" y="1735138"/>
          <p14:tracePt t="13077" x="5264150" y="1708150"/>
          <p14:tracePt t="13100" x="5276850" y="1708150"/>
          <p14:tracePt t="13108" x="5291138" y="1693863"/>
          <p14:tracePt t="13125" x="5305425" y="1693863"/>
          <p14:tracePt t="13133" x="5334000" y="1693863"/>
          <p14:tracePt t="13141" x="5348288" y="1693863"/>
          <p14:tracePt t="13149" x="5391150" y="1693863"/>
          <p14:tracePt t="13156" x="5403850" y="1693863"/>
          <p14:tracePt t="13164" x="5475288" y="1693863"/>
          <p14:tracePt t="13172" x="5518150" y="1693863"/>
          <p14:tracePt t="13181" x="5588000" y="1693863"/>
          <p14:tracePt t="13189" x="5645150" y="1720850"/>
          <p14:tracePt t="13197" x="5729288" y="1763713"/>
          <p14:tracePt t="13205" x="5784850" y="1778000"/>
          <p14:tracePt t="13212" x="5842000" y="1820863"/>
          <p14:tracePt t="13221" x="5870575" y="1820863"/>
          <p14:tracePt t="13228" x="5911850" y="1847850"/>
          <p14:tracePt t="13238" x="5926138" y="1847850"/>
          <p14:tracePt t="13246" x="5969000" y="1862138"/>
          <p14:tracePt t="13253" x="6011863" y="1876425"/>
          <p14:tracePt t="13261" x="6026150" y="1890713"/>
          <p14:tracePt t="13269" x="6053138" y="1905000"/>
          <p14:tracePt t="13284" x="6067425" y="1905000"/>
          <p14:tracePt t="13293" x="6096000" y="1919288"/>
          <p14:tracePt t="13310" x="6110288" y="1933575"/>
          <p14:tracePt t="13317" x="6110288" y="1947863"/>
          <p14:tracePt t="13326" x="6124575" y="1947863"/>
          <p14:tracePt t="13332" x="6138863" y="1962150"/>
          <p14:tracePt t="13358" x="6153150" y="1974850"/>
          <p14:tracePt t="13366" x="6153150" y="1989138"/>
          <p14:tracePt t="13373" x="6153150" y="2003425"/>
          <p14:tracePt t="13388" x="6153150" y="2032000"/>
          <p14:tracePt t="13405" x="6153150" y="2046288"/>
          <p14:tracePt t="13422" x="6153150" y="2060575"/>
          <p14:tracePt t="13430" x="6153150" y="2089150"/>
          <p14:tracePt t="13438" x="6153150" y="2101850"/>
          <p14:tracePt t="13445" x="6153150" y="2130425"/>
          <p14:tracePt t="13453" x="6153150" y="2144713"/>
          <p14:tracePt t="13461" x="6153150" y="2159000"/>
          <p14:tracePt t="13470" x="6153150" y="2173288"/>
          <p14:tracePt t="13478" x="6124575" y="2201863"/>
          <p14:tracePt t="13486" x="6110288" y="2216150"/>
          <p14:tracePt t="13493" x="6081713" y="2228850"/>
          <p14:tracePt t="13501" x="6038850" y="2257425"/>
          <p14:tracePt t="13508" x="6026150" y="2286000"/>
          <p14:tracePt t="13516" x="5983288" y="2314575"/>
          <p14:tracePt t="13526" x="5940425" y="2328863"/>
          <p14:tracePt t="13533" x="5940425" y="2343150"/>
          <p14:tracePt t="13541" x="5926138" y="2343150"/>
          <p14:tracePt t="13725" x="5911850" y="2343150"/>
          <p14:tracePt t="13742" x="5884863" y="2343150"/>
          <p14:tracePt t="13806" x="5870575" y="2343150"/>
          <p14:tracePt t="13814" x="5856288" y="2328863"/>
          <p14:tracePt t="13821" x="5856288" y="2314575"/>
          <p14:tracePt t="13846" x="5856288" y="2300288"/>
          <p14:tracePt t="13854" x="5842000" y="2300288"/>
          <p14:tracePt t="13894" x="5842000" y="2286000"/>
          <p14:tracePt t="13941" x="5813425" y="2271713"/>
          <p14:tracePt t="14630" x="5813425" y="2257425"/>
          <p14:tracePt t="14798" x="5813425" y="2243138"/>
          <p14:tracePt t="14838" x="5813425" y="2228850"/>
          <p14:tracePt t="15102" x="5813425" y="2216150"/>
          <p14:tracePt t="15254" x="5799138" y="2216150"/>
          <p14:tracePt t="15381" x="5799138" y="2201863"/>
          <p14:tracePt t="16312" x="5799138" y="2187575"/>
          <p14:tracePt t="16327" x="5813425" y="2173288"/>
          <p14:tracePt t="16335" x="5813425" y="2159000"/>
          <p14:tracePt t="19106" x="5799138" y="2159000"/>
          <p14:tracePt t="19114" x="5715000" y="2201863"/>
          <p14:tracePt t="19121" x="5573713" y="2271713"/>
          <p14:tracePt t="19129" x="5446713" y="2314575"/>
          <p14:tracePt t="19137" x="5291138" y="2370138"/>
          <p14:tracePt t="19145" x="5094288" y="2455863"/>
          <p14:tracePt t="19153" x="4910138" y="2470150"/>
          <p14:tracePt t="19161" x="4614863" y="2525713"/>
          <p14:tracePt t="19169" x="4303713" y="2554288"/>
          <p14:tracePt t="19177" x="3979863" y="2568575"/>
          <p14:tracePt t="19185" x="3795713" y="2582863"/>
          <p14:tracePt t="19193" x="3640138" y="2582863"/>
          <p14:tracePt t="19200" x="3471863" y="2582863"/>
          <p14:tracePt t="19208" x="3344863" y="2582863"/>
          <p14:tracePt t="19216" x="3244850" y="2582863"/>
          <p14:tracePt t="19224" x="3175000" y="2582863"/>
          <p14:tracePt t="19232" x="3132138" y="2582863"/>
          <p14:tracePt t="19248" x="3117850" y="2582863"/>
          <p14:tracePt t="19272" x="3090863" y="2582863"/>
          <p14:tracePt t="19280" x="3048000" y="2597150"/>
          <p14:tracePt t="19289" x="3019425" y="2609850"/>
          <p14:tracePt t="19296" x="2963863" y="2609850"/>
          <p14:tracePt t="19304" x="2892425" y="2609850"/>
          <p14:tracePt t="19312" x="2808288" y="2609850"/>
          <p14:tracePt t="19320" x="2736850" y="2609850"/>
          <p14:tracePt t="19328" x="2638425" y="2609850"/>
          <p14:tracePt t="19336" x="2597150" y="2609850"/>
          <p14:tracePt t="19345" x="2525713" y="2609850"/>
          <p14:tracePt t="19353" x="2470150" y="2609850"/>
          <p14:tracePt t="19360" x="2413000" y="2609850"/>
          <p14:tracePt t="19368" x="2370138" y="2609850"/>
          <p14:tracePt t="19376" x="2328863" y="2609850"/>
          <p14:tracePt t="19384" x="2314575" y="2609850"/>
          <p14:tracePt t="19416" x="2300288" y="2609850"/>
          <p14:tracePt t="19441" x="2286000" y="2609850"/>
          <p14:tracePt t="19464" x="2243138" y="2609850"/>
          <p14:tracePt t="19472" x="2216150" y="2609850"/>
          <p14:tracePt t="19489" x="2173288" y="2609850"/>
          <p14:tracePt t="19497" x="2159000" y="2609850"/>
          <p14:tracePt t="19504" x="2130425" y="2609850"/>
          <p14:tracePt t="19512" x="2089150" y="2624138"/>
          <p14:tracePt t="19520" x="2060575" y="2624138"/>
          <p14:tracePt t="19528" x="2032000" y="2624138"/>
          <p14:tracePt t="19536" x="2003425" y="2624138"/>
          <p14:tracePt t="19545" x="1989138" y="2638425"/>
          <p14:tracePt t="19553" x="1947863" y="2652713"/>
          <p14:tracePt t="19560" x="1947863" y="2667000"/>
          <p14:tracePt t="19576" x="1933575" y="2681288"/>
          <p14:tracePt t="19584" x="1919288" y="2681288"/>
          <p14:tracePt t="19592" x="1890713" y="2695575"/>
          <p14:tracePt t="19601" x="1876425" y="2709863"/>
          <p14:tracePt t="19824" x="1847850" y="2724150"/>
          <p14:tracePt t="19841" x="1835150" y="2724150"/>
          <p14:tracePt t="19856" x="1820863" y="2724150"/>
          <p14:tracePt t="19873" x="1806575" y="2724150"/>
          <p14:tracePt t="19896" x="1792288" y="2724150"/>
          <p14:tracePt t="19904" x="1749425" y="2724150"/>
          <p14:tracePt t="19912" x="1720850" y="2724150"/>
          <p14:tracePt t="19921" x="1708150" y="2724150"/>
          <p14:tracePt t="19929" x="1651000" y="2724150"/>
          <p14:tracePt t="19937" x="1593850" y="2724150"/>
          <p14:tracePt t="19944" x="1552575" y="2724150"/>
          <p14:tracePt t="19952" x="1509713" y="2724150"/>
          <p14:tracePt t="19960" x="1439863" y="2724150"/>
          <p14:tracePt t="19969" x="1411288" y="2724150"/>
          <p14:tracePt t="19976" x="1397000" y="2724150"/>
          <p14:tracePt t="19985" x="1354138" y="2724150"/>
          <p14:tracePt t="20401" x="1354138" y="2709863"/>
          <p14:tracePt t="20425" x="1354138" y="2695575"/>
          <p14:tracePt t="20456" x="1354138" y="2681288"/>
          <p14:tracePt t="20465" x="1368425" y="2681288"/>
          <p14:tracePt t="20473" x="1368425" y="2667000"/>
          <p14:tracePt t="20481" x="1397000" y="2652713"/>
          <p14:tracePt t="20488" x="1411288" y="2652713"/>
          <p14:tracePt t="20504" x="1454150" y="2624138"/>
          <p14:tracePt t="20512" x="1481138" y="2624138"/>
          <p14:tracePt t="20537" x="1495425" y="2609850"/>
          <p14:tracePt t="20576" x="1524000" y="2609850"/>
          <p14:tracePt t="21169" x="1566863" y="2609850"/>
          <p14:tracePt t="21177" x="1651000" y="2609850"/>
          <p14:tracePt t="21186" x="1693863" y="2609850"/>
          <p14:tracePt t="21194" x="1749425" y="2609850"/>
          <p14:tracePt t="21202" x="1835150" y="2609850"/>
          <p14:tracePt t="21210" x="1862138" y="2609850"/>
          <p14:tracePt t="21217" x="1933575" y="2609850"/>
          <p14:tracePt t="21225" x="1947863" y="2609850"/>
          <p14:tracePt t="21233" x="1962150" y="2609850"/>
          <p14:tracePt t="21290" x="1974850" y="2609850"/>
          <p14:tracePt t="21697" x="1989138" y="2609850"/>
          <p14:tracePt t="21705" x="2017713" y="2624138"/>
          <p14:tracePt t="21714" x="2032000" y="2624138"/>
          <p14:tracePt t="21730" x="2074863" y="2624138"/>
          <p14:tracePt t="21738" x="2130425" y="2624138"/>
          <p14:tracePt t="21746" x="2159000" y="2624138"/>
          <p14:tracePt t="21753" x="2243138" y="2624138"/>
          <p14:tracePt t="21761" x="2343150" y="2638425"/>
          <p14:tracePt t="21769" x="2441575" y="2652713"/>
          <p14:tracePt t="21778" x="2568575" y="2652713"/>
          <p14:tracePt t="21786" x="2724150" y="2667000"/>
          <p14:tracePt t="21794" x="2836863" y="2667000"/>
          <p14:tracePt t="21802" x="2935288" y="2667000"/>
          <p14:tracePt t="21810" x="3048000" y="2667000"/>
          <p14:tracePt t="21817" x="3160713" y="2667000"/>
          <p14:tracePt t="21825" x="3217863" y="2667000"/>
          <p14:tracePt t="21835" x="3244850" y="2667000"/>
          <p14:tracePt t="21842" x="3302000" y="2667000"/>
          <p14:tracePt t="21850" x="3330575" y="2667000"/>
          <p14:tracePt t="21858" x="3344863" y="2667000"/>
          <p14:tracePt t="21866" x="3359150" y="2667000"/>
          <p14:tracePt t="22322" x="3386138" y="2667000"/>
          <p14:tracePt t="22466" x="3386138" y="2695575"/>
          <p14:tracePt t="22474" x="3359150" y="2709863"/>
          <p14:tracePt t="22482" x="3302000" y="2709863"/>
          <p14:tracePt t="22490" x="3232150" y="2751138"/>
          <p14:tracePt t="22497" x="3117850" y="2765425"/>
          <p14:tracePt t="22505" x="3033713" y="2765425"/>
          <p14:tracePt t="22514" x="2935288" y="2794000"/>
          <p14:tracePt t="22522" x="2851150" y="2794000"/>
          <p14:tracePt t="22530" x="2765425" y="2794000"/>
          <p14:tracePt t="22538" x="2695575" y="2808288"/>
          <p14:tracePt t="22546" x="2624138" y="2808288"/>
          <p14:tracePt t="22554" x="2582863" y="2808288"/>
          <p14:tracePt t="22561" x="2540000" y="2808288"/>
          <p14:tracePt t="22569" x="2497138" y="2808288"/>
          <p14:tracePt t="22578" x="2482850" y="2808288"/>
          <p14:tracePt t="22586" x="2441575" y="2808288"/>
          <p14:tracePt t="22594" x="2398713" y="2808288"/>
          <p14:tracePt t="22602" x="2355850" y="2808288"/>
          <p14:tracePt t="22610" x="2271713" y="2794000"/>
          <p14:tracePt t="22617" x="2228850" y="2779713"/>
          <p14:tracePt t="22625" x="2144713" y="2765425"/>
          <p14:tracePt t="22634" x="2046288" y="2751138"/>
          <p14:tracePt t="22642" x="1905000" y="2736850"/>
          <p14:tracePt t="22650" x="1847850" y="2736850"/>
          <p14:tracePt t="22658" x="1749425" y="2724150"/>
          <p14:tracePt t="22666" x="1679575" y="2724150"/>
          <p14:tracePt t="22674" x="1581150" y="2724150"/>
          <p14:tracePt t="22681" x="1552575" y="2724150"/>
          <p14:tracePt t="22689" x="1538288" y="2724150"/>
          <p14:tracePt t="22698" x="1524000" y="2724150"/>
          <p14:tracePt t="22826" x="1509713" y="2709863"/>
          <p14:tracePt t="22850" x="1509713" y="2695575"/>
          <p14:tracePt t="22874" x="1524000" y="2681288"/>
          <p14:tracePt t="22907" x="1538288" y="2652713"/>
          <p14:tracePt t="22914" x="1552575" y="2652713"/>
          <p14:tracePt t="22937" x="1566863" y="2638425"/>
          <p14:tracePt t="22954" x="1566863" y="2624138"/>
          <p14:tracePt t="22962" x="1581150" y="2624138"/>
          <p14:tracePt t="22978" x="1593850" y="2624138"/>
          <p14:tracePt t="23554" x="1608138" y="2624138"/>
          <p14:tracePt t="23563" x="1622425" y="2609850"/>
          <p14:tracePt t="23571" x="1651000" y="2597150"/>
          <p14:tracePt t="23579" x="1665288" y="2597150"/>
          <p14:tracePt t="23619" x="1679575" y="2597150"/>
          <p14:tracePt t="23635" x="1693863" y="2597150"/>
          <p14:tracePt t="23963" x="1708150" y="2597150"/>
          <p14:tracePt t="23971" x="1720850" y="2582863"/>
          <p14:tracePt t="24011" x="1735138" y="2540000"/>
          <p14:tracePt t="24027" x="1735138" y="2525713"/>
          <p14:tracePt t="24035" x="1735138" y="2511425"/>
          <p14:tracePt t="24043" x="1749425" y="2482850"/>
          <p14:tracePt t="24059" x="1763713" y="2470150"/>
          <p14:tracePt t="24067" x="1763713" y="2455863"/>
          <p14:tracePt t="24075" x="1778000" y="2441575"/>
          <p14:tracePt t="24091" x="1792288" y="2441575"/>
          <p14:tracePt t="24099" x="1806575" y="2427288"/>
          <p14:tracePt t="24147" x="1820863" y="2427288"/>
          <p14:tracePt t="24171" x="1835150" y="2427288"/>
          <p14:tracePt t="24203" x="1847850" y="2427288"/>
          <p14:tracePt t="24219" x="1862138" y="2427288"/>
          <p14:tracePt t="24227" x="1876425" y="2427288"/>
          <p14:tracePt t="24235" x="1890713" y="2427288"/>
          <p14:tracePt t="24243" x="1890713" y="2441575"/>
          <p14:tracePt t="24259" x="1905000" y="2470150"/>
          <p14:tracePt t="24275" x="1905000" y="2482850"/>
          <p14:tracePt t="24347" x="1919288" y="2497138"/>
          <p14:tracePt t="24395" x="1933575" y="2497138"/>
          <p14:tracePt t="24411" x="1962150" y="2497138"/>
          <p14:tracePt t="24427" x="1962150" y="2482850"/>
          <p14:tracePt t="24435" x="1962150" y="2470150"/>
          <p14:tracePt t="24443" x="1962150" y="2455863"/>
          <p14:tracePt t="24451" x="1962150" y="2441575"/>
          <p14:tracePt t="24459" x="1962150" y="2398713"/>
          <p14:tracePt t="24468" x="1962150" y="2384425"/>
          <p14:tracePt t="24475" x="1962150" y="2370138"/>
          <p14:tracePt t="24483" x="1962150" y="2355850"/>
          <p14:tracePt t="24491" x="1962150" y="2328863"/>
          <p14:tracePt t="24499" x="1933575" y="2300288"/>
          <p14:tracePt t="24931" x="1962150" y="2300288"/>
          <p14:tracePt t="24939" x="1989138" y="2300288"/>
          <p14:tracePt t="24947" x="2003425" y="2314575"/>
          <p14:tracePt t="24955" x="2017713" y="2328863"/>
          <p14:tracePt t="24963" x="2017713" y="2343150"/>
          <p14:tracePt t="24971" x="2032000" y="2343150"/>
          <p14:tracePt t="24979" x="2060575" y="2370138"/>
          <p14:tracePt t="24987" x="2060575" y="2413000"/>
          <p14:tracePt t="24995" x="2074863" y="2427288"/>
          <p14:tracePt t="25003" x="2089150" y="2441575"/>
          <p14:tracePt t="25011" x="2101850" y="2470150"/>
          <p14:tracePt t="25019" x="2144713" y="2482850"/>
          <p14:tracePt t="25035" x="2159000" y="2482850"/>
          <p14:tracePt t="25043" x="2173288" y="2482850"/>
          <p14:tracePt t="25051" x="2187575" y="2482850"/>
          <p14:tracePt t="25155" x="2201863" y="2482850"/>
          <p14:tracePt t="25315" x="2216150" y="2482850"/>
          <p14:tracePt t="28637" x="2243138" y="2482850"/>
          <p14:tracePt t="28653" x="2257425" y="2482850"/>
          <p14:tracePt t="28670" x="2286000" y="2482850"/>
          <p14:tracePt t="28678" x="2300288" y="2482850"/>
          <p14:tracePt t="28702" x="2314575" y="2482850"/>
          <p14:tracePt t="28710" x="2328863" y="2482850"/>
          <p14:tracePt t="28725" x="2343150" y="2482850"/>
          <p14:tracePt t="28773" x="2355850" y="2482850"/>
          <p14:tracePt t="28918" x="2370138" y="2482850"/>
          <p14:tracePt t="30679" x="2384425" y="2482850"/>
          <p14:tracePt t="30694" x="2384425" y="2470150"/>
          <p14:tracePt t="30703" x="2384425" y="2455863"/>
          <p14:tracePt t="30727" x="2398713" y="2441575"/>
          <p14:tracePt t="31390" x="2398713" y="2427288"/>
          <p14:tracePt t="31559" x="2413000" y="2398713"/>
          <p14:tracePt t="32367" x="2441575" y="2398713"/>
          <p14:tracePt t="35810" x="2455863" y="2398713"/>
          <p14:tracePt t="35817" x="2470150" y="2398713"/>
          <p14:tracePt t="35833" x="2482850" y="2398713"/>
          <p14:tracePt t="35873" x="2511425" y="2398713"/>
          <p14:tracePt t="35881" x="2525713" y="2398713"/>
          <p14:tracePt t="35890" x="2568575" y="2398713"/>
          <p14:tracePt t="35898" x="2624138" y="2398713"/>
          <p14:tracePt t="35905" x="2681288" y="2398713"/>
          <p14:tracePt t="35913" x="2736850" y="2398713"/>
          <p14:tracePt t="35921" x="2794000" y="2398713"/>
          <p14:tracePt t="35929" x="2863850" y="2398713"/>
          <p14:tracePt t="35937" x="2935288" y="2398713"/>
          <p14:tracePt t="35945" x="2990850" y="2398713"/>
          <p14:tracePt t="35954" x="3048000" y="2398713"/>
          <p14:tracePt t="35961" x="3062288" y="2398713"/>
          <p14:tracePt t="35969" x="3090863" y="2413000"/>
          <p14:tracePt t="35977" x="3117850" y="2413000"/>
          <p14:tracePt t="35985" x="3132138" y="2413000"/>
          <p14:tracePt t="36049" x="3146425" y="2413000"/>
          <p14:tracePt t="36058" x="3175000" y="2413000"/>
          <p14:tracePt t="36066" x="3217863" y="2427288"/>
          <p14:tracePt t="36073" x="3287713" y="2427288"/>
          <p14:tracePt t="36081" x="3371850" y="2427288"/>
          <p14:tracePt t="36089" x="3498850" y="2455863"/>
          <p14:tracePt t="36097" x="3625850" y="2482850"/>
          <p14:tracePt t="36105" x="3767138" y="2497138"/>
          <p14:tracePt t="36114" x="3937000" y="2525713"/>
          <p14:tracePt t="36122" x="4078288" y="2540000"/>
          <p14:tracePt t="36129" x="4191000" y="2540000"/>
          <p14:tracePt t="36137" x="4318000" y="2554288"/>
          <p14:tracePt t="36145" x="4416425" y="2582863"/>
          <p14:tracePt t="36153" x="4473575" y="2582863"/>
          <p14:tracePt t="36161" x="4529138" y="2609850"/>
          <p14:tracePt t="36170" x="4614863" y="2638425"/>
          <p14:tracePt t="36178" x="4684713" y="2667000"/>
          <p14:tracePt t="36186" x="4699000" y="2667000"/>
          <p14:tracePt t="36193" x="4756150" y="2709863"/>
          <p14:tracePt t="36201" x="4797425" y="2724150"/>
          <p14:tracePt t="36209" x="4840288" y="2736850"/>
          <p14:tracePt t="36217" x="4883150" y="2765425"/>
          <p14:tracePt t="36225" x="4895850" y="2765425"/>
          <p14:tracePt t="36234" x="4938713" y="2794000"/>
          <p14:tracePt t="36242" x="4981575" y="2808288"/>
          <p14:tracePt t="36249" x="5022850" y="2822575"/>
          <p14:tracePt t="36265" x="5037138" y="2836863"/>
          <p14:tracePt t="36273" x="5051425" y="2836863"/>
          <p14:tracePt t="36281" x="5065713" y="2836863"/>
          <p14:tracePt t="36321" x="5080000" y="2836863"/>
          <p14:tracePt t="36530" x="5065713" y="2836863"/>
          <p14:tracePt t="36537" x="5051425" y="2836863"/>
          <p14:tracePt t="36561" x="5037138" y="2836863"/>
          <p14:tracePt t="36570" x="5022850" y="2836863"/>
          <p14:tracePt t="36578" x="5010150" y="2822575"/>
          <p14:tracePt t="36697" x="4995863" y="2822575"/>
          <p14:tracePt t="36714" x="4981575" y="2808288"/>
          <p14:tracePt t="36722" x="4953000" y="2808288"/>
          <p14:tracePt t="36786" x="4938713" y="2794000"/>
          <p14:tracePt t="36794" x="4924425" y="2794000"/>
          <p14:tracePt t="36810" x="4910138" y="2779713"/>
          <p14:tracePt t="36825" x="4895850" y="2779713"/>
          <p14:tracePt t="36849" x="4883150" y="2779713"/>
          <p14:tracePt t="36858" x="4854575" y="2765425"/>
          <p14:tracePt t="36913" x="4840288" y="2765425"/>
          <p14:tracePt t="36930" x="4811713" y="2765425"/>
          <p14:tracePt t="36945" x="4783138" y="2765425"/>
          <p14:tracePt t="36953" x="4768850" y="2765425"/>
          <p14:tracePt t="37002" x="4756150" y="2765425"/>
          <p14:tracePt t="37025" x="4741863" y="2765425"/>
          <p14:tracePt t="37033" x="4713288" y="2765425"/>
          <p14:tracePt t="37050" x="4699000" y="2765425"/>
          <p14:tracePt t="37058" x="4684713" y="2765425"/>
          <p14:tracePt t="37145" x="4670425" y="2765425"/>
          <p14:tracePt t="37170" x="4656138" y="2765425"/>
          <p14:tracePt t="37185" x="4629150" y="2779713"/>
          <p14:tracePt t="37193" x="4600575" y="2779713"/>
          <p14:tracePt t="37210" x="4586288" y="2794000"/>
          <p14:tracePt t="37225" x="4572000" y="2794000"/>
          <p14:tracePt t="37233" x="4543425" y="2794000"/>
          <p14:tracePt t="37250" x="4514850" y="2808288"/>
          <p14:tracePt t="37273" x="4502150" y="2808288"/>
          <p14:tracePt t="37281" x="4487863" y="2822575"/>
          <p14:tracePt t="37289" x="4473575" y="2822575"/>
          <p14:tracePt t="37298" x="4445000" y="2836863"/>
          <p14:tracePt t="37306" x="4402138" y="2851150"/>
          <p14:tracePt t="37314" x="4332288" y="2851150"/>
          <p14:tracePt t="37322" x="4260850" y="2878138"/>
          <p14:tracePt t="37330" x="4191000" y="2892425"/>
          <p14:tracePt t="37337" x="4121150" y="2892425"/>
          <p14:tracePt t="37345" x="4078288" y="2892425"/>
          <p14:tracePt t="37353" x="3994150" y="2906713"/>
          <p14:tracePt t="37362" x="3951288" y="2906713"/>
          <p14:tracePt t="37370" x="3894138" y="2906713"/>
          <p14:tracePt t="37378" x="3852863" y="2906713"/>
          <p14:tracePt t="37386" x="3810000" y="2906713"/>
          <p14:tracePt t="37393" x="3795713" y="2906713"/>
          <p14:tracePt t="37401" x="3781425" y="2906713"/>
          <p14:tracePt t="37409" x="3740150" y="2906713"/>
          <p14:tracePt t="37441" x="3725863" y="2906713"/>
          <p14:tracePt t="37449" x="3697288" y="2906713"/>
          <p14:tracePt t="37466" x="3654425" y="2906713"/>
          <p14:tracePt t="37474" x="3625850" y="2892425"/>
          <p14:tracePt t="37482" x="3613150" y="2878138"/>
          <p14:tracePt t="37490" x="3570288" y="2878138"/>
          <p14:tracePt t="37497" x="3527425" y="2878138"/>
          <p14:tracePt t="37505" x="3513138" y="2836863"/>
          <p14:tracePt t="37513" x="3471863" y="2836863"/>
          <p14:tracePt t="37521" x="3414713" y="2808288"/>
          <p14:tracePt t="37538" x="3371850" y="2794000"/>
          <p14:tracePt t="37666" x="3371850" y="2779713"/>
          <p14:tracePt t="37682" x="3371850" y="2765425"/>
          <p14:tracePt t="37697" x="3371850" y="2751138"/>
          <p14:tracePt t="37706" x="3400425" y="2724150"/>
          <p14:tracePt t="37714" x="3443288" y="2724150"/>
          <p14:tracePt t="37722" x="3513138" y="2695575"/>
          <p14:tracePt t="37731" x="3598863" y="2681288"/>
          <p14:tracePt t="37738" x="3668713" y="2667000"/>
          <p14:tracePt t="37745" x="3767138" y="2652713"/>
          <p14:tracePt t="37753" x="3867150" y="2638425"/>
          <p14:tracePt t="37761" x="3994150" y="2638425"/>
          <p14:tracePt t="37770" x="4133850" y="2638425"/>
          <p14:tracePt t="37778" x="4260850" y="2638425"/>
          <p14:tracePt t="37786" x="4387850" y="2638425"/>
          <p14:tracePt t="37794" x="4543425" y="2638425"/>
          <p14:tracePt t="37801" x="4656138" y="2638425"/>
          <p14:tracePt t="37810" x="4756150" y="2638425"/>
          <p14:tracePt t="37817" x="4826000" y="2638425"/>
          <p14:tracePt t="37825" x="4910138" y="2638425"/>
          <p14:tracePt t="37834" x="4967288" y="2638425"/>
          <p14:tracePt t="37843" x="4995863" y="2638425"/>
          <p14:tracePt t="38089" x="4967288" y="2638425"/>
          <p14:tracePt t="38107" x="4953000" y="2638425"/>
          <p14:tracePt t="38115" x="4938713" y="2638425"/>
          <p14:tracePt t="38129" x="4910138" y="2652713"/>
          <p14:tracePt t="38147" x="4868863" y="2652713"/>
          <p14:tracePt t="38162" x="4840288" y="2681288"/>
          <p14:tracePt t="38171" x="4811713" y="2681288"/>
          <p14:tracePt t="38177" x="4783138" y="2681288"/>
          <p14:tracePt t="38186" x="4741863" y="2709863"/>
          <p14:tracePt t="38195" x="4699000" y="2724150"/>
          <p14:tracePt t="38202" x="4641850" y="2736850"/>
          <p14:tracePt t="38210" x="4572000" y="2765425"/>
          <p14:tracePt t="38218" x="4557713" y="2765425"/>
          <p14:tracePt t="38227" x="4529138" y="2765425"/>
          <p14:tracePt t="38234" x="4502150" y="2779713"/>
          <p14:tracePt t="38242" x="4487863" y="2779713"/>
          <p14:tracePt t="38267" x="4473575" y="2779713"/>
          <p14:tracePt t="38323" x="4445000" y="2779713"/>
          <p14:tracePt t="38339" x="4430713" y="2779713"/>
          <p14:tracePt t="38347" x="4402138" y="2779713"/>
          <p14:tracePt t="38387" x="4387850" y="2779713"/>
          <p14:tracePt t="38611" x="4387850" y="2765425"/>
          <p14:tracePt t="38906" x="4346575" y="2751138"/>
          <p14:tracePt t="38916" x="4318000" y="2736850"/>
          <p14:tracePt t="38923" x="4275138" y="2709863"/>
          <p14:tracePt t="38931" x="4248150" y="2709863"/>
          <p14:tracePt t="38939" x="4219575" y="2667000"/>
          <p14:tracePt t="38947" x="4162425" y="2638425"/>
          <p14:tracePt t="38955" x="4121150" y="2624138"/>
          <p14:tracePt t="38962" x="4092575" y="2597150"/>
          <p14:tracePt t="38970" x="4078288" y="2582863"/>
          <p14:tracePt t="38979" x="4049713" y="2568575"/>
          <p14:tracePt t="38987" x="4035425" y="2540000"/>
          <p14:tracePt t="38995" x="4021138" y="2525713"/>
          <p14:tracePt t="39003" x="4006850" y="2497138"/>
          <p14:tracePt t="39011" x="4006850" y="2482850"/>
          <p14:tracePt t="39043" x="4006850" y="2455863"/>
          <p14:tracePt t="39058" x="4006850" y="2441575"/>
          <p14:tracePt t="39084" x="4006850" y="2413000"/>
          <p14:tracePt t="39091" x="4006850" y="2384425"/>
          <p14:tracePt t="39098" x="4049713" y="2370138"/>
          <p14:tracePt t="39106" x="4092575" y="2355850"/>
          <p14:tracePt t="39115" x="4121150" y="2328863"/>
          <p14:tracePt t="39123" x="4176713" y="2300288"/>
          <p14:tracePt t="39131" x="4260850" y="2271713"/>
          <p14:tracePt t="39139" x="4303713" y="2257425"/>
          <p14:tracePt t="39147" x="4375150" y="2228850"/>
          <p14:tracePt t="39155" x="4402138" y="2228850"/>
          <p14:tracePt t="39162" x="4445000" y="2228850"/>
          <p14:tracePt t="39171" x="4502150" y="2216150"/>
          <p14:tracePt t="39179" x="4529138" y="2216150"/>
          <p14:tracePt t="39187" x="4572000" y="2216150"/>
          <p14:tracePt t="39195" x="4614863" y="2216150"/>
          <p14:tracePt t="39203" x="4641850" y="2216150"/>
          <p14:tracePt t="39211" x="4656138" y="2216150"/>
          <p14:tracePt t="39218" x="4670425" y="2216150"/>
          <p14:tracePt t="39226" x="4684713" y="2216150"/>
          <p14:tracePt t="39243" x="4699000" y="2216150"/>
          <p14:tracePt t="39251" x="4713288" y="2216150"/>
          <p14:tracePt t="39259" x="4741863" y="2228850"/>
          <p14:tracePt t="39299" x="4756150" y="2243138"/>
          <p14:tracePt t="39332" x="4768850" y="2257425"/>
          <p14:tracePt t="39355" x="4783138" y="2271713"/>
          <p14:tracePt t="39363" x="4783138" y="2286000"/>
          <p14:tracePt t="39371" x="4797425" y="2286000"/>
          <p14:tracePt t="39394" x="4826000" y="2300288"/>
          <p14:tracePt t="39403" x="4826000" y="2314575"/>
          <p14:tracePt t="39427" x="4854575" y="2328863"/>
          <p14:tracePt t="39443" x="4854575" y="2343150"/>
          <p14:tracePt t="39451" x="4868863" y="2343150"/>
          <p14:tracePt t="39459" x="4868863" y="2355850"/>
          <p14:tracePt t="39475" x="4895850" y="2370138"/>
          <p14:tracePt t="39482" x="4895850" y="2384425"/>
          <p14:tracePt t="39499" x="4910138" y="2398713"/>
          <p14:tracePt t="39507" x="4910138" y="2427288"/>
          <p14:tracePt t="39530" x="4910138" y="2441575"/>
          <p14:tracePt t="39555" x="4910138" y="2455863"/>
          <p14:tracePt t="39563" x="4910138" y="2470150"/>
          <p14:tracePt t="39579" x="4910138" y="2482850"/>
          <p14:tracePt t="39587" x="4910138" y="2497138"/>
          <p14:tracePt t="39595" x="4910138" y="2511425"/>
          <p14:tracePt t="39603" x="4910138" y="2525713"/>
          <p14:tracePt t="39611" x="4895850" y="2540000"/>
          <p14:tracePt t="39619" x="4868863" y="2597150"/>
          <p14:tracePt t="39628" x="4840288" y="2609850"/>
          <p14:tracePt t="39634" x="4826000" y="2624138"/>
          <p14:tracePt t="39643" x="4797425" y="2652713"/>
          <p14:tracePt t="39651" x="4768850" y="2667000"/>
          <p14:tracePt t="39667" x="4756150" y="2681288"/>
          <p14:tracePt t="39675" x="4741863" y="2695575"/>
          <p14:tracePt t="39683" x="4713288" y="2695575"/>
          <p14:tracePt t="39699" x="4699000" y="2695575"/>
          <p14:tracePt t="39707" x="4684713" y="2695575"/>
          <p14:tracePt t="39716" x="4670425" y="2695575"/>
          <p14:tracePt t="39723" x="4656138" y="2695575"/>
          <p14:tracePt t="39731" x="4629150" y="2695575"/>
          <p14:tracePt t="39739" x="4614863" y="2695575"/>
          <p14:tracePt t="39747" x="4600575" y="2695575"/>
          <p14:tracePt t="39763" x="4586288" y="2695575"/>
          <p14:tracePt t="39771" x="4557713" y="2695575"/>
          <p14:tracePt t="39859" x="4543425" y="2695575"/>
          <p14:tracePt t="40067" x="4529138" y="2695575"/>
          <p14:tracePt t="40075" x="4529138" y="2681288"/>
          <p14:tracePt t="40091" x="4514850" y="2681288"/>
          <p14:tracePt t="41252" x="4502150" y="2681288"/>
          <p14:tracePt t="42548" x="4473575" y="2681288"/>
          <p14:tracePt t="42668" x="4459288" y="2681288"/>
          <p14:tracePt t="42676" x="4445000" y="2695575"/>
          <p14:tracePt t="42844" x="4445000" y="2681288"/>
          <p14:tracePt t="42852" x="4445000" y="2667000"/>
          <p14:tracePt t="42860" x="4459288" y="2638425"/>
          <p14:tracePt t="42870" x="4473575" y="2638425"/>
          <p14:tracePt t="42876" x="4487863" y="2597150"/>
          <p14:tracePt t="42884" x="4502150" y="2582863"/>
          <p14:tracePt t="43084" x="4502150" y="2597150"/>
          <p14:tracePt t="43117" x="4502150" y="2624138"/>
          <p14:tracePt t="44117" x="4502150" y="2638425"/>
          <p14:tracePt t="44229" x="4502150" y="2624138"/>
          <p14:tracePt t="44429" x="4529138" y="2624138"/>
          <p14:tracePt t="44438" x="4543425" y="2638425"/>
          <p14:tracePt t="44446" x="4557713" y="2667000"/>
          <p14:tracePt t="44454" x="4586288" y="2681288"/>
          <p14:tracePt t="44461" x="4600575" y="2709863"/>
          <p14:tracePt t="44469" x="4614863" y="2736850"/>
          <p14:tracePt t="44477" x="4629150" y="2751138"/>
          <p14:tracePt t="44485" x="4629150" y="2765425"/>
          <p14:tracePt t="44493" x="4656138" y="2779713"/>
          <p14:tracePt t="44502" x="4656138" y="2794000"/>
          <p14:tracePt t="44510" x="4670425" y="2808288"/>
          <p14:tracePt t="44517" x="4684713" y="2808288"/>
          <p14:tracePt t="44525" x="4699000" y="2836863"/>
          <p14:tracePt t="44541" x="4713288" y="2851150"/>
          <p14:tracePt t="44558" x="4727575" y="2851150"/>
          <p14:tracePt t="44566" x="4741863" y="2851150"/>
          <p14:tracePt t="44894" x="4741863" y="2863850"/>
          <p14:tracePt t="44902" x="4741863" y="2878138"/>
          <p14:tracePt t="44909" x="4741863" y="2906713"/>
          <p14:tracePt t="44917" x="4768850" y="2935288"/>
          <p14:tracePt t="44933" x="4768850" y="2949575"/>
          <p14:tracePt t="44942" x="4768850" y="2963863"/>
          <p14:tracePt t="44950" x="4783138" y="2978150"/>
          <p14:tracePt t="44958" x="4797425" y="2990850"/>
          <p14:tracePt t="44965" x="4797425" y="3019425"/>
          <p14:tracePt t="44973" x="4826000" y="3048000"/>
          <p14:tracePt t="44981" x="4840288" y="3062288"/>
          <p14:tracePt t="44990" x="4840288" y="3090863"/>
          <p14:tracePt t="44998" x="4854575" y="3117850"/>
          <p14:tracePt t="45006" x="4868863" y="3146425"/>
          <p14:tracePt t="45014" x="4883150" y="3160713"/>
          <p14:tracePt t="45021" x="4910138" y="3203575"/>
          <p14:tracePt t="45037" x="4910138" y="3244850"/>
          <p14:tracePt t="45045" x="4924425" y="3244850"/>
          <p14:tracePt t="45053" x="4938713" y="3273425"/>
          <p14:tracePt t="45070" x="4953000" y="3302000"/>
          <p14:tracePt t="45078" x="4953000" y="3316288"/>
          <p14:tracePt t="45093" x="4967288" y="3344863"/>
          <p14:tracePt t="45109" x="4981575" y="3371850"/>
          <p14:tracePt t="45118" x="4995863" y="3386138"/>
          <p14:tracePt t="45134" x="5010150" y="3400425"/>
          <p14:tracePt t="45141" x="5010150" y="3414713"/>
          <p14:tracePt t="45149" x="5022850" y="3414713"/>
          <p14:tracePt t="45157" x="5022850" y="3443288"/>
          <p14:tracePt t="45165" x="5051425" y="3457575"/>
          <p14:tracePt t="45174" x="5051425" y="3471863"/>
          <p14:tracePt t="45182" x="5065713" y="3471863"/>
          <p14:tracePt t="45190" x="5080000" y="3486150"/>
          <p14:tracePt t="45206" x="5108575" y="3498850"/>
          <p14:tracePt t="45223" x="5122863" y="3513138"/>
          <p14:tracePt t="45238" x="5149850" y="3527425"/>
          <p14:tracePt t="45246" x="5164138" y="3527425"/>
          <p14:tracePt t="45253" x="5178425" y="3541713"/>
          <p14:tracePt t="45261" x="5192713" y="3556000"/>
          <p14:tracePt t="45269" x="5249863" y="3556000"/>
          <p14:tracePt t="45277" x="5264150" y="3556000"/>
          <p14:tracePt t="45286" x="5334000" y="3570288"/>
          <p14:tracePt t="45294" x="5418138" y="3598863"/>
          <p14:tracePt t="45302" x="5475288" y="3598863"/>
          <p14:tracePt t="45309" x="5518150" y="3598863"/>
          <p14:tracePt t="45317" x="5588000" y="3613150"/>
          <p14:tracePt t="45326" x="5686425" y="3625850"/>
          <p14:tracePt t="45333" x="5729288" y="3625850"/>
          <p14:tracePt t="45341" x="5813425" y="3625850"/>
          <p14:tracePt t="45350" x="5926138" y="3640138"/>
          <p14:tracePt t="45358" x="6026150" y="3640138"/>
          <p14:tracePt t="45366" x="6067425" y="3640138"/>
          <p14:tracePt t="45374" x="6138863" y="3640138"/>
          <p14:tracePt t="45381" x="6180138" y="3640138"/>
          <p14:tracePt t="45390" x="6237288" y="3640138"/>
          <p14:tracePt t="45398" x="6265863" y="3640138"/>
          <p14:tracePt t="45406" x="6335713" y="3640138"/>
          <p14:tracePt t="45414" x="6364288" y="3640138"/>
          <p14:tracePt t="45423" x="6434138" y="3640138"/>
          <p14:tracePt t="45431" x="6477000" y="3640138"/>
          <p14:tracePt t="45438" x="6575425" y="3640138"/>
          <p14:tracePt t="45445" x="6688138" y="3640138"/>
          <p14:tracePt t="45453" x="6745288" y="3640138"/>
          <p14:tracePt t="45461" x="6829425" y="3640138"/>
          <p14:tracePt t="45471" x="6927850" y="3640138"/>
          <p14:tracePt t="45478" x="7027863" y="3640138"/>
          <p14:tracePt t="45487" x="7097713" y="3640138"/>
          <p14:tracePt t="45494" x="7210425" y="3640138"/>
          <p14:tracePt t="45501" x="7308850" y="3640138"/>
          <p14:tracePt t="45510" x="7366000" y="3640138"/>
          <p14:tracePt t="45518" x="7408863" y="3640138"/>
          <p14:tracePt t="45527" x="7435850" y="3640138"/>
          <p14:tracePt t="45535" x="7478713" y="3640138"/>
          <p14:tracePt t="45543" x="7493000" y="3640138"/>
          <p14:tracePt t="46166" x="7507288" y="3640138"/>
          <p14:tracePt t="46214" x="7493000" y="3640138"/>
          <p14:tracePt t="46231" x="7464425" y="3640138"/>
          <p14:tracePt t="46247" x="7450138" y="3640138"/>
          <p14:tracePt t="46254" x="7435850" y="3640138"/>
          <p14:tracePt t="46262" x="7423150" y="3640138"/>
          <p14:tracePt t="46279" x="7394575" y="3640138"/>
          <p14:tracePt t="46511" x="7408863" y="3625850"/>
          <p14:tracePt t="46526" x="7435850" y="3598863"/>
          <p14:tracePt t="46543" x="7464425" y="3570288"/>
          <p14:tracePt t="46551" x="7478713" y="3556000"/>
          <p14:tracePt t="46574" x="7493000" y="3541713"/>
          <p14:tracePt t="46806" x="7493000" y="3527425"/>
          <p14:tracePt t="46831" x="7464425" y="3513138"/>
          <p14:tracePt t="46839" x="7464425" y="3498850"/>
          <p14:tracePt t="46846" x="7450138" y="3486150"/>
          <p14:tracePt t="46854" x="7435850" y="3471863"/>
          <p14:tracePt t="46863" x="7423150" y="3471863"/>
          <p14:tracePt t="46871" x="7394575" y="3443288"/>
          <p14:tracePt t="46880" x="7380288" y="3429000"/>
          <p14:tracePt t="46887" x="7366000" y="3400425"/>
          <p14:tracePt t="46895" x="7351713" y="3400425"/>
          <p14:tracePt t="46919" x="7323138" y="3386138"/>
          <p14:tracePt t="46927" x="7308850" y="3386138"/>
          <p14:tracePt t="46982" x="7296150" y="3386138"/>
          <p14:tracePt t="47039" x="7281863" y="3386138"/>
          <p14:tracePt t="47071" x="7267575" y="3386138"/>
          <p14:tracePt t="47095" x="7239000" y="3414713"/>
          <p14:tracePt t="47102" x="7239000" y="3429000"/>
          <p14:tracePt t="47120" x="7239000" y="3443288"/>
          <p14:tracePt t="47127" x="7239000" y="3457575"/>
          <p14:tracePt t="47159" x="7239000" y="3471863"/>
          <p14:tracePt t="47167" x="7267575" y="3471863"/>
          <p14:tracePt t="47175" x="7281863" y="3471863"/>
          <p14:tracePt t="47183" x="7323138" y="3471863"/>
          <p14:tracePt t="47191" x="7351713" y="3471863"/>
          <p14:tracePt t="47198" x="7366000" y="3471863"/>
          <p14:tracePt t="47206" x="7435850" y="3457575"/>
          <p14:tracePt t="47215" x="7478713" y="3443288"/>
          <p14:tracePt t="47233" x="7521575" y="3429000"/>
          <p14:tracePt t="47239" x="7535863" y="3429000"/>
          <p14:tracePt t="47255" x="7550150" y="3429000"/>
          <p14:tracePt t="47471" x="7535863" y="3429000"/>
          <p14:tracePt t="47479" x="7521575" y="3429000"/>
          <p14:tracePt t="47503" x="7507288" y="3443288"/>
          <p14:tracePt t="47511" x="7507288" y="3457575"/>
          <p14:tracePt t="47519" x="7493000" y="3457575"/>
          <p14:tracePt t="47535" x="7478713" y="3471863"/>
          <p14:tracePt t="47550" x="7464425" y="3486150"/>
          <p14:tracePt t="47575" x="7435850" y="3498850"/>
          <p14:tracePt t="47583" x="7435850" y="3513138"/>
          <p14:tracePt t="47623" x="7423150" y="3513138"/>
          <p14:tracePt t="47639" x="7423150" y="3527425"/>
          <p14:tracePt t="48088" x="7408863" y="3527425"/>
          <p14:tracePt t="48112" x="7435850" y="3527425"/>
          <p14:tracePt t="48120" x="7450138" y="3527425"/>
          <p14:tracePt t="48136" x="7464425" y="3527425"/>
          <p14:tracePt t="48160" x="7478713" y="3527425"/>
          <p14:tracePt t="48192" x="7493000" y="3527425"/>
          <p14:tracePt t="48232" x="7507288" y="3527425"/>
          <p14:tracePt t="48416" x="7507288" y="3541713"/>
          <p14:tracePt t="48744" x="7493000" y="3541713"/>
          <p14:tracePt t="48768" x="7478713" y="3556000"/>
          <p14:tracePt t="48776" x="7450138" y="3556000"/>
          <p14:tracePt t="48784" x="7435850" y="3570288"/>
          <p14:tracePt t="48792" x="7423150" y="3570288"/>
          <p14:tracePt t="48801" x="7337425" y="3598863"/>
          <p14:tracePt t="48808" x="7296150" y="3613150"/>
          <p14:tracePt t="48816" x="7224713" y="3640138"/>
          <p14:tracePt t="48824" x="7181850" y="3654425"/>
          <p14:tracePt t="48832" x="7054850" y="3683000"/>
          <p14:tracePt t="48840" x="6956425" y="3711575"/>
          <p14:tracePt t="48848" x="6858000" y="3725863"/>
          <p14:tracePt t="48856" x="6731000" y="3725863"/>
          <p14:tracePt t="48864" x="6575425" y="3752850"/>
          <p14:tracePt t="48872" x="6448425" y="3767138"/>
          <p14:tracePt t="48880" x="6307138" y="3781425"/>
          <p14:tracePt t="48888" x="6180138" y="3781425"/>
          <p14:tracePt t="48896" x="6053138" y="3781425"/>
          <p14:tracePt t="48904" x="5940425" y="3781425"/>
          <p14:tracePt t="48912" x="5784850" y="3781425"/>
          <p14:tracePt t="48920" x="5630863" y="3781425"/>
          <p14:tracePt t="48928" x="5518150" y="3781425"/>
          <p14:tracePt t="48936" x="5391150" y="3781425"/>
          <p14:tracePt t="48944" x="5319713" y="3781425"/>
          <p14:tracePt t="48952" x="5249863" y="3781425"/>
          <p14:tracePt t="48960" x="5178425" y="3781425"/>
          <p14:tracePt t="48968" x="5137150" y="3781425"/>
          <p14:tracePt t="48976" x="5108575" y="3767138"/>
          <p14:tracePt t="48984" x="5080000" y="3767138"/>
          <p14:tracePt t="48992" x="5051425" y="3752850"/>
          <p14:tracePt t="49000" x="5037138" y="3752850"/>
          <p14:tracePt t="49008" x="5022850" y="3752850"/>
          <p14:tracePt t="49024" x="4981575" y="3752850"/>
          <p14:tracePt t="49032" x="4924425" y="3752850"/>
          <p14:tracePt t="49040" x="4811713" y="3740150"/>
          <p14:tracePt t="49048" x="4713288" y="3725863"/>
          <p14:tracePt t="49056" x="4586288" y="3725863"/>
          <p14:tracePt t="49064" x="4487863" y="3711575"/>
          <p14:tracePt t="49072" x="4387850" y="3697288"/>
          <p14:tracePt t="49080" x="4303713" y="3683000"/>
          <p14:tracePt t="49088" x="4191000" y="3683000"/>
          <p14:tracePt t="49096" x="4133850" y="3683000"/>
          <p14:tracePt t="49104" x="4078288" y="3654425"/>
          <p14:tracePt t="49112" x="4035425" y="3654425"/>
          <p14:tracePt t="49120" x="4006850" y="3654425"/>
          <p14:tracePt t="49336" x="4064000" y="3640138"/>
          <p14:tracePt t="49344" x="4106863" y="3640138"/>
          <p14:tracePt t="49352" x="4148138" y="3625850"/>
          <p14:tracePt t="49360" x="4191000" y="3625850"/>
          <p14:tracePt t="49368" x="4248150" y="3613150"/>
          <p14:tracePt t="49376" x="4275138" y="3613150"/>
          <p14:tracePt t="49384" x="4318000" y="3613150"/>
          <p14:tracePt t="49392" x="4346575" y="3613150"/>
          <p14:tracePt t="49400" x="4375150" y="3613150"/>
          <p14:tracePt t="49408" x="4387850" y="3613150"/>
          <p14:tracePt t="49416" x="4416425" y="3613150"/>
          <p14:tracePt t="49424" x="4430713" y="3613150"/>
          <p14:tracePt t="49432" x="4445000" y="3613150"/>
          <p14:tracePt t="49448" x="4459288" y="3613150"/>
          <p14:tracePt t="49792" x="4473575" y="3613150"/>
          <p14:tracePt t="50937" x="4502150" y="3613150"/>
          <p14:tracePt t="50945" x="4543425" y="3598863"/>
          <p14:tracePt t="50953" x="4543425" y="3584575"/>
          <p14:tracePt t="50961" x="4586288" y="3584575"/>
          <p14:tracePt t="50969" x="4586288" y="3570288"/>
          <p14:tracePt t="50985" x="4600575" y="3570288"/>
          <p14:tracePt t="50993" x="4600575" y="3556000"/>
          <p14:tracePt t="51009" x="4614863" y="3556000"/>
          <p14:tracePt t="51017" x="4629150" y="3541713"/>
          <p14:tracePt t="54011" x="4641850" y="3541713"/>
          <p14:tracePt t="55595" x="4670425" y="3527425"/>
          <p14:tracePt t="55611" x="4684713" y="3527425"/>
          <p14:tracePt t="55620" x="4756150" y="3513138"/>
          <p14:tracePt t="55628" x="4768850" y="3513138"/>
          <p14:tracePt t="55636" x="4797425" y="3513138"/>
          <p14:tracePt t="55644" x="4840288" y="3513138"/>
          <p14:tracePt t="55652" x="4868863" y="3513138"/>
          <p14:tracePt t="55660" x="4938713" y="3513138"/>
          <p14:tracePt t="55668" x="4981575" y="3513138"/>
          <p14:tracePt t="55676" x="5010150" y="3513138"/>
          <p14:tracePt t="55683" x="5094288" y="3513138"/>
          <p14:tracePt t="55692" x="5137150" y="3513138"/>
          <p14:tracePt t="55700" x="5192713" y="3513138"/>
          <p14:tracePt t="55708" x="5264150" y="3513138"/>
          <p14:tracePt t="55716" x="5291138" y="3513138"/>
          <p14:tracePt t="55724" x="5319713" y="3513138"/>
          <p14:tracePt t="55732" x="5362575" y="3513138"/>
          <p14:tracePt t="56244" x="5362575" y="3541713"/>
          <p14:tracePt t="56252" x="5362575" y="3584575"/>
          <p14:tracePt t="56260" x="5362575" y="3598863"/>
          <p14:tracePt t="56268" x="5362575" y="3613150"/>
          <p14:tracePt t="56276" x="5362575" y="3654425"/>
          <p14:tracePt t="56284" x="5362575" y="3683000"/>
          <p14:tracePt t="56292" x="5391150" y="3711575"/>
          <p14:tracePt t="56300" x="5418138" y="3752850"/>
          <p14:tracePt t="56308" x="5446713" y="3781425"/>
          <p14:tracePt t="56316" x="5461000" y="3838575"/>
          <p14:tracePt t="56324" x="5489575" y="3867150"/>
          <p14:tracePt t="56332" x="5518150" y="3937000"/>
          <p14:tracePt t="56340" x="5573713" y="4006850"/>
          <p14:tracePt t="56349" x="5602288" y="4078288"/>
          <p14:tracePt t="56356" x="5630863" y="4106863"/>
          <p14:tracePt t="56364" x="5700713" y="4205288"/>
          <p14:tracePt t="56373" x="5757863" y="4289425"/>
          <p14:tracePt t="56381" x="5799138" y="4346575"/>
          <p14:tracePt t="56389" x="5827713" y="4402138"/>
          <p14:tracePt t="56396" x="5870575" y="4445000"/>
          <p14:tracePt t="56404" x="5899150" y="4502150"/>
          <p14:tracePt t="56412" x="5911850" y="4514850"/>
          <p14:tracePt t="56420" x="5926138" y="4543425"/>
          <p14:tracePt t="56436" x="5940425" y="4557713"/>
          <p14:tracePt t="56452" x="5954713" y="4572000"/>
          <p14:tracePt t="56460" x="5954713" y="4586288"/>
          <p14:tracePt t="56476" x="6011863" y="4586288"/>
          <p14:tracePt t="56484" x="6038850" y="4600575"/>
          <p14:tracePt t="56492" x="6096000" y="4614863"/>
          <p14:tracePt t="56500" x="6153150" y="4614863"/>
          <p14:tracePt t="56508" x="6237288" y="4629150"/>
          <p14:tracePt t="56515" x="6335713" y="4641850"/>
          <p14:tracePt t="56524" x="6419850" y="4641850"/>
          <p14:tracePt t="56532" x="6519863" y="4656138"/>
          <p14:tracePt t="56540" x="6618288" y="4656138"/>
          <p14:tracePt t="56549" x="6716713" y="4656138"/>
          <p14:tracePt t="56556" x="6800850" y="4656138"/>
          <p14:tracePt t="56564" x="6872288" y="4656138"/>
          <p14:tracePt t="56572" x="6927850" y="4656138"/>
          <p14:tracePt t="56580" x="6985000" y="4656138"/>
          <p14:tracePt t="56589" x="7042150" y="4656138"/>
          <p14:tracePt t="56597" x="7069138" y="4656138"/>
          <p14:tracePt t="56605" x="7097713" y="4656138"/>
          <p14:tracePt t="56613" x="7126288" y="4656138"/>
          <p14:tracePt t="56620" x="7169150" y="4656138"/>
          <p14:tracePt t="56628" x="7210425" y="4656138"/>
          <p14:tracePt t="56636" x="7239000" y="4656138"/>
          <p14:tracePt t="56644" x="7267575" y="4656138"/>
          <p14:tracePt t="56652" x="7281863" y="4656138"/>
          <p14:tracePt t="56660" x="7308850" y="4656138"/>
          <p14:tracePt t="56668" x="7351713" y="4656138"/>
          <p14:tracePt t="56676" x="7394575" y="4641850"/>
          <p14:tracePt t="56684" x="7464425" y="4629150"/>
          <p14:tracePt t="56692" x="7493000" y="4629150"/>
          <p14:tracePt t="56708" x="7521575" y="4614863"/>
          <p14:tracePt t="56732" x="7535863" y="4614863"/>
          <p14:tracePt t="56740" x="7550150" y="4614863"/>
          <p14:tracePt t="56828" x="7562850" y="4614863"/>
          <p14:tracePt t="56956" x="7562850" y="4600575"/>
          <p14:tracePt t="56988" x="7535863" y="4600575"/>
          <p14:tracePt t="56996" x="7521575" y="4600575"/>
          <p14:tracePt t="57004" x="7493000" y="4600575"/>
          <p14:tracePt t="57012" x="7464425" y="4600575"/>
          <p14:tracePt t="57020" x="7450138" y="4600575"/>
          <p14:tracePt t="57029" x="7435850" y="4600575"/>
          <p14:tracePt t="57036" x="7408863" y="4600575"/>
          <p14:tracePt t="57044" x="7394575" y="4600575"/>
          <p14:tracePt t="57052" x="7366000" y="4600575"/>
          <p14:tracePt t="57060" x="7337425" y="4600575"/>
          <p14:tracePt t="57068" x="7296150" y="4586288"/>
          <p14:tracePt t="57076" x="7267575" y="4586288"/>
          <p14:tracePt t="57084" x="7253288" y="4572000"/>
          <p14:tracePt t="57092" x="7239000" y="4572000"/>
          <p14:tracePt t="57100" x="7196138" y="4572000"/>
          <p14:tracePt t="57108" x="7181850" y="4572000"/>
          <p14:tracePt t="57124" x="7140575" y="4572000"/>
          <p14:tracePt t="57132" x="7126288" y="4557713"/>
          <p14:tracePt t="57140" x="7097713" y="4557713"/>
          <p14:tracePt t="57156" x="7083425" y="4557713"/>
          <p14:tracePt t="57332" x="7069138" y="4543425"/>
          <p14:tracePt t="57364" x="7083425" y="4543425"/>
          <p14:tracePt t="57372" x="7083425" y="4529138"/>
          <p14:tracePt t="57380" x="7097713" y="4529138"/>
          <p14:tracePt t="57388" x="7140575" y="4529138"/>
          <p14:tracePt t="57396" x="7181850" y="4514850"/>
          <p14:tracePt t="57404" x="7210425" y="4514850"/>
          <p14:tracePt t="57412" x="7281863" y="4502150"/>
          <p14:tracePt t="57421" x="7308850" y="4487863"/>
          <p14:tracePt t="57428" x="7351713" y="4487863"/>
          <p14:tracePt t="57436" x="7380288" y="4473575"/>
          <p14:tracePt t="57444" x="7435850" y="4459288"/>
          <p14:tracePt t="57460" x="7450138" y="4459288"/>
          <p14:tracePt t="57468" x="7478713" y="4459288"/>
          <p14:tracePt t="58301" x="7478713" y="4445000"/>
          <p14:tracePt t="58311" x="7493000" y="4445000"/>
          <p14:tracePt t="58316" x="7507288" y="4430713"/>
          <p14:tracePt t="58958" x="7493000" y="4430713"/>
          <p14:tracePt t="59133" x="7478713" y="4430713"/>
          <p14:tracePt t="59413" x="7464425" y="4430713"/>
          <p14:tracePt t="59581" x="7450138" y="4430713"/>
          <p14:tracePt t="59597" x="7435850" y="4430713"/>
          <p14:tracePt t="61526" x="7435850" y="4445000"/>
          <p14:tracePt t="61567" x="7435850" y="4459288"/>
          <p14:tracePt t="61582" x="7435850" y="4473575"/>
          <p14:tracePt t="61591" x="7423150" y="4487863"/>
          <p14:tracePt t="61662" x="7435850" y="4473575"/>
          <p14:tracePt t="61670" x="7450138" y="4473575"/>
          <p14:tracePt t="61678" x="7464425" y="4445000"/>
          <p14:tracePt t="61686" x="7478713" y="4416425"/>
          <p14:tracePt t="61695" x="7507288" y="4402138"/>
          <p14:tracePt t="61703" x="7550150" y="4402138"/>
          <p14:tracePt t="62118" x="7550150" y="4387850"/>
          <p14:tracePt t="62671" x="7562850" y="4387850"/>
          <p14:tracePt t="62688" x="7577138" y="4402138"/>
          <p14:tracePt t="62792" x="7591425" y="4416425"/>
          <p14:tracePt t="62823" x="7620000" y="4430713"/>
          <p14:tracePt t="62854" x="7634288" y="4445000"/>
          <p14:tracePt t="63361" x="7648575" y="4445000"/>
          <p14:tracePt t="63376" x="7662863" y="4445000"/>
          <p14:tracePt t="63391" x="7677150" y="4445000"/>
          <p14:tracePt t="63408" x="7704138" y="4445000"/>
          <p14:tracePt t="63432" x="7718425" y="4445000"/>
          <p14:tracePt t="63881" x="7732713" y="4445000"/>
          <p14:tracePt t="64081" x="7718425" y="4445000"/>
          <p14:tracePt t="64112" x="7704138" y="4445000"/>
          <p14:tracePt t="64993" x="7689850" y="4445000"/>
          <p14:tracePt t="65408" x="7677150" y="4445000"/>
          <p14:tracePt t="65777" x="7662863" y="4445000"/>
          <p14:tracePt t="66417" x="7648575" y="4445000"/>
          <p14:tracePt t="66449" x="7634288" y="4445000"/>
          <p14:tracePt t="66465" x="7620000" y="4430713"/>
          <p14:tracePt t="66601" x="7620000" y="4445000"/>
          <p14:tracePt t="66609" x="7620000" y="4459288"/>
          <p14:tracePt t="66617" x="7634288" y="4473575"/>
          <p14:tracePt t="66625" x="7662863" y="4514850"/>
          <p14:tracePt t="66633" x="7689850" y="4529138"/>
          <p14:tracePt t="66641" x="7704138" y="4543425"/>
          <p14:tracePt t="66649" x="7732713" y="4572000"/>
          <p14:tracePt t="66657" x="7747000" y="4572000"/>
          <p14:tracePt t="66665" x="7747000" y="4586288"/>
          <p14:tracePt t="66673" x="7761288" y="4600575"/>
          <p14:tracePt t="66681" x="7789863" y="4629150"/>
          <p14:tracePt t="66689" x="7804150" y="4641850"/>
          <p14:tracePt t="66698" x="7816850" y="4684713"/>
          <p14:tracePt t="66705" x="7831138" y="4699000"/>
          <p14:tracePt t="66713" x="7845425" y="4741863"/>
          <p14:tracePt t="66721" x="7874000" y="4783138"/>
          <p14:tracePt t="66729" x="7888288" y="4797425"/>
          <p14:tracePt t="66737" x="7916863" y="4826000"/>
          <p14:tracePt t="66745" x="7916863" y="4840288"/>
          <p14:tracePt t="66753" x="7931150" y="4883150"/>
          <p14:tracePt t="66761" x="7931150" y="4910138"/>
          <p14:tracePt t="66769" x="7958138" y="4938713"/>
          <p14:tracePt t="66777" x="7958138" y="4953000"/>
          <p14:tracePt t="66785" x="7972425" y="4967288"/>
          <p14:tracePt t="66793" x="7972425" y="4981575"/>
          <p14:tracePt t="66801" x="7972425" y="4995863"/>
          <p14:tracePt t="66817" x="7972425" y="5010150"/>
          <p14:tracePt t="66833" x="7972425" y="5022850"/>
          <p14:tracePt t="66841" x="7972425" y="5051425"/>
          <p14:tracePt t="66849" x="7972425" y="5065713"/>
          <p14:tracePt t="66865" x="7972425" y="5080000"/>
          <p14:tracePt t="66873" x="7972425" y="5094288"/>
          <p14:tracePt t="66905" x="7972425" y="5108575"/>
          <p14:tracePt t="66913" x="7972425" y="5122863"/>
          <p14:tracePt t="66962" x="7958138" y="5137150"/>
          <p14:tracePt t="66977" x="7943850" y="5137150"/>
          <p14:tracePt t="66985" x="7931150" y="5137150"/>
          <p14:tracePt t="66993" x="7916863" y="5137150"/>
          <p14:tracePt t="67001" x="7888288" y="5137150"/>
          <p14:tracePt t="67017" x="7859713" y="5137150"/>
          <p14:tracePt t="67033" x="7845425" y="5149850"/>
          <p14:tracePt t="67041" x="7816850" y="5149850"/>
          <p14:tracePt t="67065" x="7789863" y="5164138"/>
          <p14:tracePt t="67105" x="7761288" y="5207000"/>
          <p14:tracePt t="67121" x="7718425" y="5207000"/>
          <p14:tracePt t="67129" x="7689850" y="5235575"/>
          <p14:tracePt t="67137" x="7620000" y="5276850"/>
          <p14:tracePt t="67145" x="7550150" y="5348288"/>
          <p14:tracePt t="67153" x="7493000" y="5391150"/>
          <p14:tracePt t="67162" x="7450138" y="5461000"/>
          <p14:tracePt t="67169" x="7366000" y="5518150"/>
          <p14:tracePt t="67177" x="7337425" y="5530850"/>
          <p14:tracePt t="67185" x="7308850" y="5559425"/>
          <p14:tracePt t="67193" x="7267575" y="5573713"/>
          <p14:tracePt t="67201" x="7253288" y="5588000"/>
          <p14:tracePt t="67225" x="7224713" y="5588000"/>
          <p14:tracePt t="67290" x="7210425" y="5588000"/>
          <p14:tracePt t="67298" x="7181850" y="5588000"/>
          <p14:tracePt t="67313" x="7169150" y="5588000"/>
          <p14:tracePt t="67321" x="7126288" y="5588000"/>
          <p14:tracePt t="67329" x="7083425" y="5588000"/>
          <p14:tracePt t="67337" x="7042150" y="5588000"/>
          <p14:tracePt t="67345" x="6999288" y="5588000"/>
          <p14:tracePt t="67353" x="6985000" y="5588000"/>
          <p14:tracePt t="67362" x="6970713" y="5588000"/>
          <p14:tracePt t="67370" x="6927850" y="5588000"/>
          <p14:tracePt t="67385" x="6915150" y="5588000"/>
          <p14:tracePt t="67409" x="6900863" y="5588000"/>
          <p14:tracePt t="67433" x="6872288" y="5588000"/>
          <p14:tracePt t="67441" x="6843713" y="5559425"/>
          <p14:tracePt t="67457" x="6815138" y="5545138"/>
          <p14:tracePt t="67466" x="6788150" y="5518150"/>
          <p14:tracePt t="67473" x="6759575" y="5489575"/>
          <p14:tracePt t="67481" x="6731000" y="5475288"/>
          <p14:tracePt t="67497" x="6716713" y="5446713"/>
          <p14:tracePt t="67505" x="6673850" y="5446713"/>
          <p14:tracePt t="67513" x="6661150" y="5446713"/>
          <p14:tracePt t="67521" x="6646863" y="5432425"/>
          <p14:tracePt t="67530" x="6632575" y="5432425"/>
          <p14:tracePt t="67553" x="6618288" y="5432425"/>
          <p14:tracePt t="67562" x="6604000" y="5418138"/>
          <p14:tracePt t="67593" x="6575425" y="5391150"/>
          <p14:tracePt t="67618" x="6561138" y="5376863"/>
          <p14:tracePt t="67626" x="6561138" y="5348288"/>
          <p14:tracePt t="67641" x="6561138" y="5334000"/>
          <p14:tracePt t="67649" x="6561138" y="5305425"/>
          <p14:tracePt t="67666" x="6561138" y="5291138"/>
          <p14:tracePt t="67681" x="6561138" y="5276850"/>
          <p14:tracePt t="67713" x="6561138" y="5264150"/>
          <p14:tracePt t="67738" x="6561138" y="5249863"/>
          <p14:tracePt t="67747" x="6561138" y="5235575"/>
          <p14:tracePt t="67753" x="6561138" y="5221288"/>
          <p14:tracePt t="67762" x="6561138" y="5207000"/>
          <p14:tracePt t="67770" x="6575425" y="5178425"/>
          <p14:tracePt t="67786" x="6604000" y="5149850"/>
          <p14:tracePt t="67793" x="6618288" y="5122863"/>
          <p14:tracePt t="67803" x="6618288" y="5108575"/>
          <p14:tracePt t="67809" x="6632575" y="5094288"/>
          <p14:tracePt t="67817" x="6632575" y="5080000"/>
          <p14:tracePt t="67825" x="6661150" y="5080000"/>
          <p14:tracePt t="67841" x="6673850" y="5065713"/>
          <p14:tracePt t="67850" x="6688138" y="5051425"/>
          <p14:tracePt t="67874" x="6702425" y="5051425"/>
          <p14:tracePt t="67882" x="6716713" y="5022850"/>
          <p14:tracePt t="67890" x="6731000" y="5022850"/>
          <p14:tracePt t="67898" x="6759575" y="5022850"/>
          <p14:tracePt t="67907" x="6773863" y="5022850"/>
          <p14:tracePt t="67913" x="6788150" y="5022850"/>
          <p14:tracePt t="67922" x="6815138" y="5022850"/>
          <p14:tracePt t="67930" x="6843713" y="5022850"/>
          <p14:tracePt t="67937" x="6858000" y="5022850"/>
          <p14:tracePt t="67946" x="6872288" y="5022850"/>
          <p14:tracePt t="67954" x="6900863" y="5022850"/>
          <p14:tracePt t="67962" x="6942138" y="5022850"/>
          <p14:tracePt t="67971" x="6970713" y="5022850"/>
          <p14:tracePt t="67978" x="6985000" y="5022850"/>
          <p14:tracePt t="67986" x="7042150" y="5022850"/>
          <p14:tracePt t="68002" x="7069138" y="5022850"/>
          <p14:tracePt t="68010" x="7112000" y="5022850"/>
          <p14:tracePt t="68027" x="7140575" y="5022850"/>
          <p14:tracePt t="68042" x="7169150" y="5037138"/>
          <p14:tracePt t="68058" x="7196138" y="5051425"/>
          <p14:tracePt t="68066" x="7196138" y="5065713"/>
          <p14:tracePt t="68075" x="7210425" y="5065713"/>
          <p14:tracePt t="68082" x="7224713" y="5080000"/>
          <p14:tracePt t="68090" x="7224713" y="5094288"/>
          <p14:tracePt t="68098" x="7239000" y="5122863"/>
          <p14:tracePt t="68114" x="7253288" y="5149850"/>
          <p14:tracePt t="68122" x="7253288" y="5164138"/>
          <p14:tracePt t="68131" x="7281863" y="5178425"/>
          <p14:tracePt t="68139" x="7281863" y="5192713"/>
          <p14:tracePt t="68146" x="7281863" y="5207000"/>
          <p14:tracePt t="68154" x="7281863" y="5221288"/>
          <p14:tracePt t="68162" x="7296150" y="5235575"/>
          <p14:tracePt t="68178" x="7296150" y="5249863"/>
          <p14:tracePt t="68195" x="7296150" y="5264150"/>
          <p14:tracePt t="68202" x="7296150" y="5276850"/>
          <p14:tracePt t="68210" x="7296150" y="5291138"/>
          <p14:tracePt t="68218" x="7296150" y="5305425"/>
          <p14:tracePt t="68226" x="7296150" y="5319713"/>
          <p14:tracePt t="68234" x="7296150" y="5334000"/>
          <p14:tracePt t="68266" x="7281863" y="5362575"/>
          <p14:tracePt t="68282" x="7267575" y="5391150"/>
          <p14:tracePt t="68291" x="7253288" y="5391150"/>
          <p14:tracePt t="68298" x="7253288" y="5403850"/>
          <p14:tracePt t="68306" x="7239000" y="5418138"/>
          <p14:tracePt t="68323" x="7196138" y="5446713"/>
          <p14:tracePt t="68331" x="7181850" y="5461000"/>
          <p14:tracePt t="68339" x="7169150" y="5475288"/>
          <p14:tracePt t="68347" x="7154863" y="5475288"/>
          <p14:tracePt t="68354" x="7140575" y="5475288"/>
          <p14:tracePt t="68362" x="7112000" y="5489575"/>
          <p14:tracePt t="68427" x="7097713" y="5489575"/>
          <p14:tracePt t="68434" x="7083425" y="5503863"/>
          <p14:tracePt t="68442" x="7069138" y="5503863"/>
          <p14:tracePt t="68458" x="7054850" y="5503863"/>
          <p14:tracePt t="68466" x="7042150" y="5503863"/>
          <p14:tracePt t="68474" x="7027863" y="5503863"/>
          <p14:tracePt t="68483" x="7013575" y="5518150"/>
          <p14:tracePt t="68490" x="6985000" y="5518150"/>
          <p14:tracePt t="68498" x="6956425" y="5518150"/>
          <p14:tracePt t="68522" x="6927850" y="5518150"/>
          <p14:tracePt t="68571" x="6915150" y="5518150"/>
          <p14:tracePt t="68603" x="6900863" y="5518150"/>
          <p14:tracePt t="68611" x="6886575" y="5518150"/>
          <p14:tracePt t="68620" x="6872288" y="5518150"/>
          <p14:tracePt t="68658" x="6858000" y="5518150"/>
          <p14:tracePt t="68674" x="6843713" y="5518150"/>
          <p14:tracePt t="68706" x="6829425" y="5503863"/>
          <p14:tracePt t="68795" x="6815138" y="5503863"/>
          <p14:tracePt t="68818" x="6800850" y="5489575"/>
          <p14:tracePt t="69027" x="6788150" y="5489575"/>
          <p14:tracePt t="69034" x="6788150" y="5461000"/>
          <p14:tracePt t="69146" x="6773863" y="5461000"/>
          <p14:tracePt t="69195" x="6759575" y="5446713"/>
          <p14:tracePt t="69203" x="6731000" y="5432425"/>
          <p14:tracePt t="69211" x="6731000" y="5418138"/>
          <p14:tracePt t="69218" x="6716713" y="5418138"/>
          <p14:tracePt t="69243" x="6702425" y="5403850"/>
          <p14:tracePt t="71533" x="6688138" y="5391150"/>
          <p14:tracePt t="74870" x="6688138" y="5376863"/>
          <p14:tracePt t="79353" x="6688138" y="5362575"/>
          <p14:tracePt t="79423" x="6688138" y="5348288"/>
          <p14:tracePt t="79431" x="6688138" y="5319713"/>
          <p14:tracePt t="79471" x="6702425" y="5305425"/>
          <p14:tracePt t="79496" x="6716713" y="5291138"/>
          <p14:tracePt t="81250" x="6731000" y="5291138"/>
          <p14:tracePt t="81266" x="6716713" y="5291138"/>
          <p14:tracePt t="81274" x="6688138" y="5291138"/>
          <p14:tracePt t="81282" x="6673850" y="5291138"/>
          <p14:tracePt t="81289" x="6646863" y="5291138"/>
          <p14:tracePt t="81297" x="6589713" y="5291138"/>
          <p14:tracePt t="81305" x="6546850" y="5291138"/>
          <p14:tracePt t="81313" x="6505575" y="5291138"/>
          <p14:tracePt t="81321" x="6462713" y="5291138"/>
          <p14:tracePt t="81329" x="6419850" y="5291138"/>
          <p14:tracePt t="81337" x="6378575" y="5291138"/>
          <p14:tracePt t="81345" x="6335713" y="5291138"/>
          <p14:tracePt t="81353" x="6307138" y="5291138"/>
          <p14:tracePt t="81361" x="6251575" y="5291138"/>
          <p14:tracePt t="81369" x="6223000" y="5291138"/>
          <p14:tracePt t="81385" x="6208713" y="5291138"/>
          <p14:tracePt t="81409" x="6180138" y="5291138"/>
          <p14:tracePt t="81457" x="6165850" y="5291138"/>
          <p14:tracePt t="81465" x="6153150" y="5291138"/>
          <p14:tracePt t="81481" x="6124575" y="5319713"/>
          <p14:tracePt t="81497" x="6096000" y="5319713"/>
          <p14:tracePt t="81505" x="6067425" y="5319713"/>
          <p14:tracePt t="81513" x="6053138" y="5319713"/>
          <p14:tracePt t="81521" x="6038850" y="5319713"/>
          <p14:tracePt t="81529" x="5997575" y="5319713"/>
          <p14:tracePt t="81536" x="5983288" y="5319713"/>
          <p14:tracePt t="81545" x="5926138" y="5319713"/>
          <p14:tracePt t="81553" x="5884863" y="5334000"/>
          <p14:tracePt t="81569" x="5870575" y="5348288"/>
          <p14:tracePt t="81577" x="5827713" y="5348288"/>
          <p14:tracePt t="81585" x="5784850" y="5348288"/>
          <p14:tracePt t="81593" x="5757863" y="5362575"/>
          <p14:tracePt t="81601" x="5700713" y="5376863"/>
          <p14:tracePt t="81609" x="5672138" y="5376863"/>
          <p14:tracePt t="81617" x="5616575" y="5376863"/>
          <p14:tracePt t="81625" x="5545138" y="5403850"/>
          <p14:tracePt t="81633" x="5489575" y="5403850"/>
          <p14:tracePt t="81641" x="5461000" y="5418138"/>
          <p14:tracePt t="81649" x="5391150" y="5432425"/>
          <p14:tracePt t="81657" x="5305425" y="5446713"/>
          <p14:tracePt t="81665" x="5249863" y="5446713"/>
          <p14:tracePt t="81673" x="5192713" y="5446713"/>
          <p14:tracePt t="81681" x="5122863" y="5475288"/>
          <p14:tracePt t="81689" x="5080000" y="5489575"/>
          <p14:tracePt t="81697" x="5065713" y="5489575"/>
          <p14:tracePt t="81705" x="5051425" y="5489575"/>
          <p14:tracePt t="81713" x="5022850" y="5489575"/>
          <p14:tracePt t="81809" x="5010150" y="5489575"/>
          <p14:tracePt t="81961" x="4995863" y="5489575"/>
          <p14:tracePt t="82305" x="4981575" y="5489575"/>
          <p14:tracePt t="82313" x="4981575" y="5475288"/>
          <p14:tracePt t="82346" x="4967288" y="5475288"/>
          <p14:tracePt t="82353" x="4967288" y="5461000"/>
          <p14:tracePt t="82553" x="4953000" y="5461000"/>
          <p14:tracePt t="82770" x="4953000" y="5446713"/>
          <p14:tracePt t="82850" x="4953000" y="5432425"/>
          <p14:tracePt t="83034" x="4938713" y="5418138"/>
          <p14:tracePt t="83042" x="4924425" y="5418138"/>
          <p14:tracePt t="83050" x="4895850" y="5418138"/>
          <p14:tracePt t="83058" x="4883150" y="5418138"/>
          <p14:tracePt t="83066" x="4854575" y="5418138"/>
          <p14:tracePt t="83074" x="4826000" y="5418138"/>
          <p14:tracePt t="83082" x="4797425" y="5418138"/>
          <p14:tracePt t="83090" x="4756150" y="5418138"/>
          <p14:tracePt t="83098" x="4727575" y="5418138"/>
          <p14:tracePt t="83106" x="4656138" y="5418138"/>
          <p14:tracePt t="83114" x="4629150" y="5418138"/>
          <p14:tracePt t="83122" x="4614863" y="5418138"/>
          <p14:tracePt t="83130" x="4600575" y="5418138"/>
          <p14:tracePt t="83138" x="4572000" y="5418138"/>
          <p14:tracePt t="83418" x="4586288" y="5418138"/>
          <p14:tracePt t="83442" x="4600575" y="5418138"/>
          <p14:tracePt t="83450" x="4614863" y="5418138"/>
          <p14:tracePt t="84436" x="4641850" y="5418138"/>
          <p14:tracePt t="84442" x="4684713" y="5362575"/>
          <p14:tracePt t="84450" x="4768850" y="5334000"/>
          <p14:tracePt t="84459" x="4797425" y="5334000"/>
          <p14:tracePt t="84466" x="4868863" y="5305425"/>
          <p14:tracePt t="84474" x="4938713" y="5291138"/>
          <p14:tracePt t="84482" x="5022850" y="5264150"/>
          <p14:tracePt t="84490" x="5108575" y="5249863"/>
          <p14:tracePt t="84498" x="5235575" y="5221288"/>
          <p14:tracePt t="84506" x="5362575" y="5207000"/>
          <p14:tracePt t="84515" x="5503863" y="5207000"/>
          <p14:tracePt t="84522" x="5686425" y="5207000"/>
          <p14:tracePt t="84530" x="5856288" y="5207000"/>
          <p14:tracePt t="84538" x="6053138" y="5207000"/>
          <p14:tracePt t="84546" x="6280150" y="5207000"/>
          <p14:tracePt t="84554" x="6491288" y="5207000"/>
          <p14:tracePt t="84562" x="6673850" y="5207000"/>
          <p14:tracePt t="84570" x="6886575" y="5207000"/>
          <p14:tracePt t="84579" x="7069138" y="5207000"/>
          <p14:tracePt t="84588" x="7323138" y="5207000"/>
          <p14:tracePt t="84602" x="7816850" y="5207000"/>
          <p14:tracePt t="84610" x="7972425" y="5207000"/>
          <p14:tracePt t="84618" x="8099425" y="5207000"/>
          <p14:tracePt t="84626" x="8197850" y="5192713"/>
          <p14:tracePt t="84636" x="8255000" y="5192713"/>
          <p14:tracePt t="84642" x="8312150" y="5192713"/>
          <p14:tracePt t="84650" x="8324850" y="5192713"/>
          <p14:tracePt t="84931" x="8297863" y="5192713"/>
          <p14:tracePt t="84939" x="8283575" y="5192713"/>
          <p14:tracePt t="84947" x="8255000" y="5192713"/>
          <p14:tracePt t="84956" x="8197850" y="5192713"/>
          <p14:tracePt t="84963" x="8128000" y="5192713"/>
          <p14:tracePt t="84971" x="8085138" y="5192713"/>
          <p14:tracePt t="84979" x="8029575" y="5192713"/>
          <p14:tracePt t="84988" x="7986713" y="5192713"/>
          <p14:tracePt t="84995" x="7931150" y="5192713"/>
          <p14:tracePt t="85003" x="7902575" y="5192713"/>
          <p14:tracePt t="85021" x="7859713" y="5178425"/>
          <p14:tracePt t="85027" x="7845425" y="5178425"/>
          <p14:tracePt t="85034" x="7831138" y="5178425"/>
          <p14:tracePt t="85050" x="7804150" y="5149850"/>
          <p14:tracePt t="85075" x="7789863" y="5149850"/>
          <p14:tracePt t="85099" x="7761288" y="5149850"/>
          <p14:tracePt t="85116" x="7747000" y="5149850"/>
          <p14:tracePt t="85156" x="7732713" y="5149850"/>
          <p14:tracePt t="85259" x="7718425" y="5149850"/>
          <p14:tracePt t="85266" x="7689850" y="5149850"/>
          <p14:tracePt t="85275" x="7634288" y="5149850"/>
          <p14:tracePt t="85283" x="7620000" y="5149850"/>
          <p14:tracePt t="85644" x="7577138" y="5149850"/>
          <p14:tracePt t="85651" x="7562850" y="5149850"/>
          <p14:tracePt t="85659" x="7550150" y="5149850"/>
          <p14:tracePt t="85667" x="7535863" y="5149850"/>
          <p14:tracePt t="85675" x="7521575" y="5149850"/>
          <p14:tracePt t="85707" x="7507288" y="5149850"/>
          <p14:tracePt t="85715" x="7507288" y="5137150"/>
          <p14:tracePt t="86131" x="7493000" y="5137150"/>
          <p14:tracePt t="86645" x="7478713" y="5137150"/>
          <p14:tracePt t="86660" x="7464425" y="5137150"/>
          <p14:tracePt t="86709" x="7450138" y="5137150"/>
          <p14:tracePt t="86716" x="7435850" y="5122863"/>
          <p14:tracePt t="86780" x="7423150" y="5108575"/>
          <p14:tracePt t="87148" x="7408863" y="5108575"/>
          <p14:tracePt t="87157" x="7394575" y="5122863"/>
          <p14:tracePt t="87165" x="7351713" y="5164138"/>
          <p14:tracePt t="87173" x="7281863" y="5221288"/>
          <p14:tracePt t="87181" x="7196138" y="5276850"/>
          <p14:tracePt t="87189" x="7112000" y="5319713"/>
          <p14:tracePt t="87196" x="7013575" y="5403850"/>
          <p14:tracePt t="87204" x="6985000" y="5418138"/>
          <p14:tracePt t="87212" x="6927850" y="5446713"/>
          <p14:tracePt t="87237" x="6915150" y="5446713"/>
          <p14:tracePt t="87315" x="6900863" y="5446713"/>
          <p14:tracePt t="87332" x="6872288" y="5432425"/>
          <p14:tracePt t="87348" x="6872288" y="5391150"/>
          <p14:tracePt t="87356" x="6858000" y="5376863"/>
          <p14:tracePt t="87363" x="6843713" y="5362575"/>
          <p14:tracePt t="87371" x="6843713" y="5348288"/>
          <p14:tracePt t="87379" x="6843713" y="5334000"/>
          <p14:tracePt t="87388" x="6843713" y="5319713"/>
          <p14:tracePt t="87436" x="6843713" y="5305425"/>
          <p14:tracePt t="87452" x="6843713" y="5291138"/>
          <p14:tracePt t="87469" x="6815138" y="5276850"/>
          <p14:tracePt t="87484" x="6815138" y="5264150"/>
          <p14:tracePt t="87508" x="6815138" y="5249863"/>
          <p14:tracePt t="87717" x="6829425" y="5235575"/>
          <p14:tracePt t="87725" x="6858000" y="5221288"/>
          <p14:tracePt t="87732" x="6900863" y="5207000"/>
          <p14:tracePt t="87740" x="6942138" y="5178425"/>
          <p14:tracePt t="87748" x="6970713" y="5178425"/>
          <p14:tracePt t="87757" x="7013575" y="5164138"/>
          <p14:tracePt t="87765" x="7042150" y="5149850"/>
          <p14:tracePt t="87773" x="7069138" y="5149850"/>
          <p14:tracePt t="87781" x="7112000" y="5149850"/>
          <p14:tracePt t="87789" x="7140575" y="5137150"/>
          <p14:tracePt t="87796" x="7154863" y="5137150"/>
          <p14:tracePt t="87804" x="7181850" y="5137150"/>
          <p14:tracePt t="87813" x="7196138" y="5137150"/>
          <p14:tracePt t="87869" x="7210425" y="5137150"/>
          <p14:tracePt t="87876" x="7224713" y="5137150"/>
          <p14:tracePt t="90430" x="7239000" y="5137150"/>
          <p14:tracePt t="93311" x="7224713" y="5137150"/>
          <p14:tracePt t="93319" x="7210425" y="5137150"/>
          <p14:tracePt t="93335" x="7196138" y="5137150"/>
          <p14:tracePt t="93343" x="7181850" y="5137150"/>
          <p14:tracePt t="94047" x="7169150" y="5137150"/>
          <p14:tracePt t="94055" x="7181850" y="5149850"/>
          <p14:tracePt t="94063" x="7181850" y="5164138"/>
          <p14:tracePt t="94072" x="7210425" y="5207000"/>
          <p14:tracePt t="94080" x="7224713" y="5221288"/>
          <p14:tracePt t="94088" x="7239000" y="5235575"/>
          <p14:tracePt t="94095" x="7253288" y="5249863"/>
          <p14:tracePt t="94103" x="7267575" y="5264150"/>
          <p14:tracePt t="94128" x="7281863" y="5264150"/>
          <p14:tracePt t="94136" x="7296150" y="5264150"/>
          <p14:tracePt t="94255" x="7308850" y="5264150"/>
          <p14:tracePt t="94280" x="7308850" y="5249863"/>
          <p14:tracePt t="94295" x="7308850" y="5221288"/>
          <p14:tracePt t="94336" x="7308850" y="5207000"/>
          <p14:tracePt t="94352" x="7281863" y="5207000"/>
          <p14:tracePt t="94359" x="7253288" y="5207000"/>
          <p14:tracePt t="94367" x="7253288" y="5192713"/>
          <p14:tracePt t="94376" x="7239000" y="5192713"/>
          <p14:tracePt t="94383" x="7224713" y="5192713"/>
          <p14:tracePt t="94391" x="7210425" y="5192713"/>
          <p14:tracePt t="94400" x="7196138" y="5192713"/>
          <p14:tracePt t="94408" x="7181850" y="5192713"/>
          <p14:tracePt t="94416" x="7169150" y="5192713"/>
          <p14:tracePt t="94623" x="7196138" y="5192713"/>
          <p14:tracePt t="94639" x="7224713" y="5192713"/>
          <p14:tracePt t="94656" x="7239000" y="5192713"/>
          <p14:tracePt t="94664" x="7267575" y="5192713"/>
          <p14:tracePt t="94697" x="7281863" y="5192713"/>
          <p14:tracePt t="94745" x="7296150" y="5192713"/>
          <p14:tracePt t="94759" x="7308850" y="5192713"/>
          <p14:tracePt t="94872" x="7308850" y="5221288"/>
          <p14:tracePt t="94880" x="7308850" y="5249863"/>
          <p14:tracePt t="94888" x="7323138" y="5249863"/>
          <p14:tracePt t="94895" x="7323138" y="5276850"/>
          <p14:tracePt t="94912" x="7337425" y="5291138"/>
          <p14:tracePt t="94920" x="7351713" y="5305425"/>
          <p14:tracePt t="95047" x="7351713" y="5319713"/>
          <p14:tracePt t="95057" x="7351713" y="5334000"/>
          <p14:tracePt t="95065" x="7323138" y="5348288"/>
          <p14:tracePt t="95073" x="7308850" y="5362575"/>
          <p14:tracePt t="95081" x="7296150" y="5362575"/>
          <p14:tracePt t="95088" x="7267575" y="5376863"/>
          <p14:tracePt t="95096" x="7253288" y="5376863"/>
          <p14:tracePt t="95104" x="7239000" y="5403850"/>
          <p14:tracePt t="95112" x="7210425" y="5403850"/>
          <p14:tracePt t="95121" x="7181850" y="5403850"/>
          <p14:tracePt t="95129" x="7169150" y="5418138"/>
          <p14:tracePt t="95137" x="7140575" y="5432425"/>
          <p14:tracePt t="95145" x="7112000" y="5432425"/>
          <p14:tracePt t="95152" x="7069138" y="5461000"/>
          <p14:tracePt t="95160" x="7027863" y="5461000"/>
          <p14:tracePt t="95168" x="6970713" y="5475288"/>
          <p14:tracePt t="95177" x="6942138" y="5475288"/>
          <p14:tracePt t="95184" x="6872288" y="5475288"/>
          <p14:tracePt t="95192" x="6773863" y="5489575"/>
          <p14:tracePt t="95201" x="6702425" y="5489575"/>
          <p14:tracePt t="95209" x="6618288" y="5489575"/>
          <p14:tracePt t="95216" x="6575425" y="5489575"/>
          <p14:tracePt t="95224" x="6534150" y="5489575"/>
          <p14:tracePt t="95232" x="6505575" y="5489575"/>
          <p14:tracePt t="95241" x="6491288" y="5489575"/>
          <p14:tracePt t="95249" x="6462713" y="5489575"/>
          <p14:tracePt t="95257" x="6448425" y="5489575"/>
          <p14:tracePt t="95265" x="6434138" y="5475288"/>
          <p14:tracePt t="95289" x="6434138" y="5446713"/>
          <p14:tracePt t="95297" x="6434138" y="5403850"/>
          <p14:tracePt t="95305" x="6434138" y="5376863"/>
          <p14:tracePt t="95313" x="6434138" y="5362575"/>
          <p14:tracePt t="95320" x="6434138" y="5334000"/>
          <p14:tracePt t="95328" x="6434138" y="5319713"/>
          <p14:tracePt t="95336" x="6434138" y="5291138"/>
          <p14:tracePt t="95345" x="6434138" y="5249863"/>
          <p14:tracePt t="95353" x="6434138" y="5221288"/>
          <p14:tracePt t="95369" x="6448425" y="5192713"/>
          <p14:tracePt t="95376" x="6477000" y="5164138"/>
          <p14:tracePt t="95384" x="6491288" y="5149850"/>
          <p14:tracePt t="95392" x="6519863" y="5108575"/>
          <p14:tracePt t="95400" x="6575425" y="5080000"/>
          <p14:tracePt t="95409" x="6632575" y="5051425"/>
          <p14:tracePt t="95417" x="6745288" y="4995863"/>
          <p14:tracePt t="95425" x="6815138" y="4967288"/>
          <p14:tracePt t="95433" x="6915150" y="4938713"/>
          <p14:tracePt t="95440" x="7027863" y="4883150"/>
          <p14:tracePt t="95448" x="7126288" y="4840288"/>
          <p14:tracePt t="95456" x="7239000" y="4826000"/>
          <p14:tracePt t="95465" x="7337425" y="4797425"/>
          <p14:tracePt t="95473" x="7394575" y="4783138"/>
          <p14:tracePt t="95481" x="7464425" y="4783138"/>
          <p14:tracePt t="95489" x="7493000" y="4783138"/>
          <p14:tracePt t="95497" x="7521575" y="4783138"/>
          <p14:tracePt t="95512" x="7550150" y="4783138"/>
          <p14:tracePt t="95520" x="7577138" y="4783138"/>
          <p14:tracePt t="95529" x="7634288" y="4797425"/>
          <p14:tracePt t="95537" x="7662863" y="4854575"/>
          <p14:tracePt t="95545" x="7662863" y="4868863"/>
          <p14:tracePt t="95553" x="7677150" y="4910138"/>
          <p14:tracePt t="95560" x="7732713" y="4981575"/>
          <p14:tracePt t="95568" x="7732713" y="5022850"/>
          <p14:tracePt t="95576" x="7747000" y="5051425"/>
          <p14:tracePt t="95585" x="7747000" y="5080000"/>
          <p14:tracePt t="95593" x="7747000" y="5122863"/>
          <p14:tracePt t="95601" x="7747000" y="5164138"/>
          <p14:tracePt t="95609" x="7747000" y="5207000"/>
          <p14:tracePt t="95617" x="7747000" y="5221288"/>
          <p14:tracePt t="95624" x="7747000" y="5249863"/>
          <p14:tracePt t="95632" x="7718425" y="5276850"/>
          <p14:tracePt t="95640" x="7718425" y="5305425"/>
          <p14:tracePt t="95649" x="7689850" y="5334000"/>
          <p14:tracePt t="95657" x="7662863" y="5376863"/>
          <p14:tracePt t="95665" x="7620000" y="5403850"/>
          <p14:tracePt t="95673" x="7577138" y="5418138"/>
          <p14:tracePt t="95680" x="7507288" y="5461000"/>
          <p14:tracePt t="95688" x="7464425" y="5489575"/>
          <p14:tracePt t="95696" x="7408863" y="5503863"/>
          <p14:tracePt t="95705" x="7366000" y="5530850"/>
          <p14:tracePt t="95713" x="7337425" y="5545138"/>
          <p14:tracePt t="95721" x="7296150" y="5545138"/>
          <p14:tracePt t="95729" x="7281863" y="5559425"/>
          <p14:tracePt t="95737" x="7253288" y="5573713"/>
          <p14:tracePt t="95745" x="7224713" y="5573713"/>
          <p14:tracePt t="95752" x="7196138" y="5573713"/>
          <p14:tracePt t="95760" x="7181850" y="5573713"/>
          <p14:tracePt t="95769" x="7140575" y="5573713"/>
          <p14:tracePt t="95777" x="7112000" y="5559425"/>
          <p14:tracePt t="95785" x="7069138" y="5545138"/>
          <p14:tracePt t="95793" x="7027863" y="5518150"/>
          <p14:tracePt t="95801" x="6999288" y="5503863"/>
          <p14:tracePt t="95808" x="6970713" y="5475288"/>
          <p14:tracePt t="95816" x="6927850" y="5461000"/>
          <p14:tracePt t="95825" x="6900863" y="5418138"/>
          <p14:tracePt t="95833" x="6886575" y="5391150"/>
          <p14:tracePt t="95849" x="6872288" y="5376863"/>
          <p14:tracePt t="95881" x="6872288" y="5362575"/>
          <p14:tracePt t="95890" x="6858000" y="5348288"/>
          <p14:tracePt t="95929" x="6858000" y="5334000"/>
          <p14:tracePt t="95952" x="6858000" y="5319713"/>
          <p14:tracePt t="95961" x="6858000" y="5305425"/>
          <p14:tracePt t="95969" x="6872288" y="5291138"/>
          <p14:tracePt t="95977" x="6886575" y="5291138"/>
          <p14:tracePt t="95985" x="6900863" y="5291138"/>
          <p14:tracePt t="95993" x="6927850" y="5291138"/>
          <p14:tracePt t="96000" x="6942138" y="5276850"/>
          <p14:tracePt t="96033" x="6956425" y="5276850"/>
          <p14:tracePt t="96240" x="6970713" y="5276850"/>
          <p14:tracePt t="96257" x="6956425" y="5291138"/>
          <p14:tracePt t="96265" x="6927850" y="5305425"/>
          <p14:tracePt t="96297" x="6915150" y="5305425"/>
          <p14:tracePt t="96650" x="6900863" y="5305425"/>
          <p14:tracePt t="96713" x="6886575" y="5305425"/>
          <p14:tracePt t="96888" x="6858000" y="5305425"/>
          <p14:tracePt t="96937" x="6843713" y="5305425"/>
          <p14:tracePt t="97201" x="6872288" y="5305425"/>
          <p14:tracePt t="97209" x="6942138" y="5305425"/>
          <p14:tracePt t="97217" x="7042150" y="5276850"/>
          <p14:tracePt t="97225" x="7140575" y="5235575"/>
          <p14:tracePt t="97233" x="7253288" y="5235575"/>
          <p14:tracePt t="97241" x="7281863" y="5221288"/>
          <p14:tracePt t="97265" x="7281863" y="5207000"/>
          <p14:tracePt t="97272" x="7308850" y="5207000"/>
          <p14:tracePt t="97281" x="7323138" y="5207000"/>
          <p14:tracePt t="97289" x="7337425" y="5207000"/>
          <p14:tracePt t="97298" x="7351713" y="5207000"/>
          <p14:tracePt t="97322" x="7366000" y="5207000"/>
          <p14:tracePt t="97402" x="7380288" y="5207000"/>
          <p14:tracePt t="97417" x="7380288" y="5221288"/>
          <p14:tracePt t="97434" x="7337425" y="5221288"/>
          <p14:tracePt t="97442" x="7323138" y="5249863"/>
          <p14:tracePt t="97449" x="7296150" y="5249863"/>
          <p14:tracePt t="97457" x="7267575" y="5264150"/>
          <p14:tracePt t="97466" x="7224713" y="5291138"/>
          <p14:tracePt t="97473" x="7210425" y="5305425"/>
          <p14:tracePt t="97481" x="7181850" y="5305425"/>
          <p14:tracePt t="97488" x="7181850" y="5319713"/>
          <p14:tracePt t="97497" x="7169150" y="5319713"/>
          <p14:tracePt t="97505" x="7140575" y="5334000"/>
          <p14:tracePt t="97522" x="7112000" y="5334000"/>
          <p14:tracePt t="97546" x="7097713" y="5334000"/>
          <p14:tracePt t="97554" x="7083425" y="5334000"/>
          <p14:tracePt t="98762" x="7097713" y="5334000"/>
          <p14:tracePt t="98770" x="7126288" y="5334000"/>
          <p14:tracePt t="98874" x="7140575" y="5334000"/>
          <p14:tracePt t="100724" x="7126288" y="5334000"/>
          <p14:tracePt t="100740" x="7112000" y="5334000"/>
          <p14:tracePt t="101157" x="7126288" y="5334000"/>
          <p14:tracePt t="101172" x="7154863" y="5348288"/>
          <p14:tracePt t="101189" x="7169150" y="5376863"/>
          <p14:tracePt t="101196" x="7196138" y="5376863"/>
          <p14:tracePt t="101212" x="7210425" y="5376863"/>
          <p14:tracePt t="101220" x="7224713" y="5391150"/>
          <p14:tracePt t="101244" x="7239000" y="5391150"/>
          <p14:tracePt t="101483" x="7253288" y="5391150"/>
          <p14:tracePt t="101508" x="7253288" y="5376863"/>
          <p14:tracePt t="101523" x="7253288" y="5362575"/>
          <p14:tracePt t="101564" x="7267575" y="5362575"/>
          <p14:tracePt t="101611" x="7281863" y="5348288"/>
          <p14:tracePt t="102213" x="7253288" y="5348288"/>
          <p14:tracePt t="102228" x="7239000" y="5348288"/>
          <p14:tracePt t="102236" x="7224713" y="5348288"/>
          <p14:tracePt t="102244" x="7210425" y="5348288"/>
          <p14:tracePt t="102252" x="7181850" y="5348288"/>
          <p14:tracePt t="102261" x="7154863" y="5362575"/>
          <p14:tracePt t="102269" x="7140575" y="5391150"/>
          <p14:tracePt t="102277" x="7112000" y="5403850"/>
          <p14:tracePt t="102292" x="7112000" y="5418138"/>
          <p14:tracePt t="102300" x="7097713" y="5432425"/>
          <p14:tracePt t="102989" x="7097713" y="5418138"/>
          <p14:tracePt t="103245" x="7126288" y="5418138"/>
          <p14:tracePt t="103252" x="7169150" y="5432425"/>
          <p14:tracePt t="103268" x="7196138" y="5446713"/>
          <p14:tracePt t="103293" x="7224713" y="5461000"/>
          <p14:tracePt t="103300" x="7239000" y="5475288"/>
          <p14:tracePt t="103308" x="7253288" y="5489575"/>
          <p14:tracePt t="103316" x="7253288" y="5503863"/>
          <p14:tracePt t="103324" x="7267575" y="5518150"/>
          <p14:tracePt t="103349" x="7267575" y="5530850"/>
          <p14:tracePt t="103445" x="7267575" y="5545138"/>
          <p14:tracePt t="103477" x="7253288" y="5545138"/>
          <p14:tracePt t="103485" x="7239000" y="5545138"/>
          <p14:tracePt t="103493" x="7224713" y="5545138"/>
          <p14:tracePt t="103508" x="7196138" y="5545138"/>
          <p14:tracePt t="103524" x="7181850" y="5545138"/>
          <p14:tracePt t="103533" x="7169150" y="5530850"/>
          <p14:tracePt t="103549" x="7154863" y="5518150"/>
          <p14:tracePt t="103556" x="7126288" y="5503863"/>
          <p14:tracePt t="103564" x="7126288" y="5489575"/>
          <p14:tracePt t="103572" x="7112000" y="5489575"/>
          <p14:tracePt t="103581" x="7112000" y="5475288"/>
          <p14:tracePt t="103589" x="7097713" y="5475288"/>
          <p14:tracePt t="103605" x="7083425" y="5461000"/>
          <p14:tracePt t="105254" x="7097713" y="5446713"/>
          <p14:tracePt t="105662" x="7140575" y="5432425"/>
          <p14:tracePt t="105686" x="7169150" y="5432425"/>
          <p14:tracePt t="105702" x="7181850" y="5432425"/>
          <p14:tracePt t="105710" x="7196138" y="5432425"/>
          <p14:tracePt t="105814" x="7210425" y="5432425"/>
          <p14:tracePt t="105894" x="7224713" y="5432425"/>
          <p14:tracePt t="106214" x="7253288" y="5446713"/>
          <p14:tracePt t="106230" x="7267575" y="5461000"/>
          <p14:tracePt t="106238" x="7281863" y="5461000"/>
          <p14:tracePt t="106254" x="7296150" y="5461000"/>
          <p14:tracePt t="106270" x="7308850" y="5475288"/>
          <p14:tracePt t="106542" x="7308850" y="5489575"/>
          <p14:tracePt t="106598" x="7308850" y="5503863"/>
          <p14:tracePt t="106614" x="7281863" y="5503863"/>
          <p14:tracePt t="106630" x="7281863" y="5518150"/>
          <p14:tracePt t="106654" x="7267575" y="5530850"/>
          <p14:tracePt t="106726" x="7267575" y="5545138"/>
          <p14:tracePt t="106966" x="7267575" y="5559425"/>
          <p14:tracePt t="106974" x="7267575" y="5602288"/>
          <p14:tracePt t="106982" x="7267575" y="5616575"/>
          <p14:tracePt t="106990" x="7267575" y="5645150"/>
          <p14:tracePt t="106998" x="7267575" y="5657850"/>
          <p14:tracePt t="107110" x="7267575" y="5700713"/>
          <p14:tracePt t="107118" x="7267575" y="5729288"/>
          <p14:tracePt t="107126" x="7267575" y="5743575"/>
          <p14:tracePt t="107134" x="7267575" y="5757863"/>
          <p14:tracePt t="107142" x="7267575" y="5784850"/>
          <p14:tracePt t="107150" x="7281863" y="5813425"/>
          <p14:tracePt t="107159" x="7281863" y="5827713"/>
          <p14:tracePt t="107166" x="7281863" y="5842000"/>
          <p14:tracePt t="107174" x="7281863" y="5870575"/>
          <p14:tracePt t="107182" x="7281863" y="5884863"/>
          <p14:tracePt t="107191" x="7296150" y="5899150"/>
          <p14:tracePt t="107206" x="7296150" y="5926138"/>
          <p14:tracePt t="107214" x="7308850" y="5954713"/>
          <p14:tracePt t="107222" x="7323138" y="5983288"/>
          <p14:tracePt t="107230" x="7323138" y="6026150"/>
          <p14:tracePt t="107238" x="7337425" y="6053138"/>
          <p14:tracePt t="107247" x="7337425" y="6067425"/>
          <p14:tracePt t="107254" x="7351713" y="6096000"/>
          <p14:tracePt t="107263" x="7366000" y="6096000"/>
          <p14:tracePt t="107270" x="7366000" y="6110288"/>
          <p14:tracePt t="107279" x="7366000" y="6124575"/>
          <p14:tracePt t="107288" x="7380288" y="6124575"/>
          <p14:tracePt t="107295" x="7380288" y="6138863"/>
          <p14:tracePt t="107311" x="7394575" y="6153150"/>
          <p14:tracePt t="107343" x="7394575" y="6165850"/>
          <p14:tracePt t="107351" x="7408863" y="6180138"/>
          <p14:tracePt t="107367" x="7408863" y="6194425"/>
          <p14:tracePt t="107374" x="7408863" y="6208713"/>
          <p14:tracePt t="107383" x="7423150" y="6208713"/>
          <p14:tracePt t="107391" x="7423150" y="6223000"/>
          <p14:tracePt t="107407" x="7423150" y="6237288"/>
          <p14:tracePt t="107415" x="7423150" y="6251575"/>
          <p14:tracePt t="107535" x="7423150" y="6265863"/>
          <p14:tracePt t="107767" x="7423150" y="6280150"/>
          <p14:tracePt t="107775" x="7408863" y="6280150"/>
          <p14:tracePt t="107879" x="7394575" y="6280150"/>
          <p14:tracePt t="107919" x="7380288" y="6280150"/>
          <p14:tracePt t="108287" x="7366000" y="6280150"/>
          <p14:tracePt t="108303" x="7351713" y="6280150"/>
          <p14:tracePt t="108407" x="7351713" y="6265863"/>
          <p14:tracePt t="108431" x="7351713" y="6251575"/>
          <p14:tracePt t="108455" x="7351713" y="6237288"/>
          <p14:tracePt t="108511" x="7323138" y="6223000"/>
          <p14:tracePt t="108519" x="7281863" y="6223000"/>
          <p14:tracePt t="108528" x="7140575" y="6223000"/>
          <p14:tracePt t="108535" x="6970713" y="6223000"/>
          <p14:tracePt t="108544" x="6688138" y="6223000"/>
          <p14:tracePt t="108551" x="6491288" y="6223000"/>
          <p14:tracePt t="108559" x="6208713" y="6223000"/>
          <p14:tracePt t="108567" x="5969000" y="6223000"/>
          <p14:tracePt t="108575" x="5772150" y="6223000"/>
          <p14:tracePt t="108584" x="5559425" y="6194425"/>
          <p14:tracePt t="108591" x="5403850" y="6165850"/>
          <p14:tracePt t="108599" x="5319713" y="6138863"/>
          <p14:tracePt t="108607" x="5276850" y="6110288"/>
          <p14:tracePt t="108615" x="5264150" y="6110288"/>
          <p14:tracePt t="108815" x="5264150" y="6138863"/>
          <p14:tracePt t="108831" x="5264150" y="6153150"/>
          <p14:tracePt t="108839" x="5264150" y="6165850"/>
          <p14:tracePt t="108848" x="5264150" y="6180138"/>
          <p14:tracePt t="108863" x="5264150" y="6194425"/>
          <p14:tracePt t="108871" x="5264150" y="6208713"/>
          <p14:tracePt t="108879" x="5264150" y="6223000"/>
          <p14:tracePt t="108887" x="5249863" y="6251575"/>
          <p14:tracePt t="108895" x="5235575" y="6251575"/>
          <p14:tracePt t="108903" x="5207000" y="6280150"/>
          <p14:tracePt t="108919" x="5178425" y="6280150"/>
          <p14:tracePt t="108927" x="5149850" y="6307138"/>
          <p14:tracePt t="108935" x="5108575" y="6307138"/>
          <p14:tracePt t="108951" x="5080000" y="6307138"/>
          <p14:tracePt t="108959" x="5051425" y="6307138"/>
          <p14:tracePt t="108968" x="5022850" y="6307138"/>
          <p14:tracePt t="108975" x="4981575" y="6307138"/>
          <p14:tracePt t="108983" x="4938713" y="6307138"/>
          <p14:tracePt t="108991" x="4924425" y="6307138"/>
          <p14:tracePt t="108999" x="4910138" y="6307138"/>
          <p14:tracePt t="109016" x="4895850" y="6307138"/>
          <p14:tracePt t="109055" x="4883150" y="6307138"/>
          <p14:tracePt t="109064" x="4854575" y="6307138"/>
          <p14:tracePt t="109079" x="4811713" y="6321425"/>
          <p14:tracePt t="109087" x="4797425" y="6321425"/>
          <p14:tracePt t="109095" x="4756150" y="6321425"/>
          <p14:tracePt t="109103" x="4727575" y="6321425"/>
          <p14:tracePt t="109111" x="4684713" y="6321425"/>
          <p14:tracePt t="109120" x="4656138" y="6321425"/>
          <p14:tracePt t="109127" x="4629150" y="6321425"/>
          <p14:tracePt t="109135" x="4614863" y="6321425"/>
          <p14:tracePt t="109143" x="4600575" y="6321425"/>
          <p14:tracePt t="109151" x="4557713" y="6321425"/>
          <p14:tracePt t="109159" x="4543425" y="6292850"/>
          <p14:tracePt t="109176" x="4529138" y="6292850"/>
          <p14:tracePt t="109240" x="4502150" y="6292850"/>
          <p14:tracePt t="109248" x="4487863" y="6292850"/>
          <p14:tracePt t="109319" x="4473575" y="6265863"/>
          <p14:tracePt t="109343" x="4473575" y="6251575"/>
          <p14:tracePt t="109351" x="4459288" y="6251575"/>
          <p14:tracePt t="109359" x="4459288" y="6237288"/>
          <p14:tracePt t="109391" x="4459288" y="6208713"/>
          <p14:tracePt t="109425" x="4459288" y="6194425"/>
          <p14:tracePt t="109439" x="4459288" y="6180138"/>
          <p14:tracePt t="109447" x="4459288" y="6165850"/>
          <p14:tracePt t="109455" x="4459288" y="6153150"/>
          <p14:tracePt t="109471" x="4459288" y="6124575"/>
          <p14:tracePt t="109488" x="4459288" y="6096000"/>
          <p14:tracePt t="109495" x="4459288" y="6081713"/>
          <p14:tracePt t="109504" x="4459288" y="6067425"/>
          <p14:tracePt t="109519" x="4459288" y="6038850"/>
          <p14:tracePt t="109527" x="4459288" y="6026150"/>
          <p14:tracePt t="109535" x="4459288" y="5997575"/>
          <p14:tracePt t="109552" x="4459288" y="5983288"/>
          <p14:tracePt t="109584" x="4473575" y="5969000"/>
          <p14:tracePt t="109625" x="4502150" y="5954713"/>
          <p14:tracePt t="109640" x="4502150" y="5940425"/>
          <p14:tracePt t="109647" x="4514850" y="5940425"/>
          <p14:tracePt t="109665" x="4514850" y="5926138"/>
          <p14:tracePt t="109673" x="4543425" y="5926138"/>
          <p14:tracePt t="109679" x="4586288" y="5911850"/>
          <p14:tracePt t="109687" x="4614863" y="5884863"/>
          <p14:tracePt t="109695" x="4629150" y="5884863"/>
          <p14:tracePt t="109703" x="4670425" y="5884863"/>
          <p14:tracePt t="109711" x="4684713" y="5870575"/>
          <p14:tracePt t="109720" x="4713288" y="5870575"/>
          <p14:tracePt t="109728" x="4713288" y="5856288"/>
          <p14:tracePt t="109735" x="4741863" y="5856288"/>
          <p14:tracePt t="109744" x="4756150" y="5856288"/>
          <p14:tracePt t="109752" x="4768850" y="5856288"/>
          <p14:tracePt t="109768" x="4783138" y="5856288"/>
          <p14:tracePt t="109775" x="4797425" y="5856288"/>
          <p14:tracePt t="109792" x="4826000" y="5856288"/>
          <p14:tracePt t="109799" x="4854575" y="5856288"/>
          <p14:tracePt t="109808" x="4868863" y="5856288"/>
          <p14:tracePt t="109816" x="4883150" y="5870575"/>
          <p14:tracePt t="109824" x="4895850" y="5870575"/>
          <p14:tracePt t="109832" x="4910138" y="5870575"/>
          <p14:tracePt t="109840" x="4938713" y="5884863"/>
          <p14:tracePt t="109848" x="4953000" y="5899150"/>
          <p14:tracePt t="109856" x="4981575" y="5899150"/>
          <p14:tracePt t="109864" x="5022850" y="5926138"/>
          <p14:tracePt t="109872" x="5037138" y="5926138"/>
          <p14:tracePt t="109879" x="5051425" y="5940425"/>
          <p14:tracePt t="109888" x="5065713" y="5940425"/>
          <p14:tracePt t="109895" x="5065713" y="5954713"/>
          <p14:tracePt t="109913" x="5094288" y="5954713"/>
          <p14:tracePt t="109920" x="5094288" y="5969000"/>
          <p14:tracePt t="109936" x="5108575" y="6011863"/>
          <p14:tracePt t="109968" x="5122863" y="6026150"/>
          <p14:tracePt t="110008" x="5122863" y="6053138"/>
          <p14:tracePt t="110025" x="5122863" y="6067425"/>
          <p14:tracePt t="110048" x="5122863" y="6081713"/>
          <p14:tracePt t="110056" x="5122863" y="6096000"/>
          <p14:tracePt t="110064" x="5122863" y="6110288"/>
          <p14:tracePt t="110072" x="5094288" y="6124575"/>
          <p14:tracePt t="110081" x="5094288" y="6153150"/>
          <p14:tracePt t="110089" x="5065713" y="6165850"/>
          <p14:tracePt t="110096" x="5065713" y="6180138"/>
          <p14:tracePt t="110104" x="5037138" y="6223000"/>
          <p14:tracePt t="110120" x="5010150" y="6237288"/>
          <p14:tracePt t="110128" x="4995863" y="6251575"/>
          <p14:tracePt t="110136" x="4981575" y="6265863"/>
          <p14:tracePt t="110145" x="4953000" y="6280150"/>
          <p14:tracePt t="110153" x="4953000" y="6292850"/>
          <p14:tracePt t="110160" x="4924425" y="6307138"/>
          <p14:tracePt t="110168" x="4895850" y="6321425"/>
          <p14:tracePt t="110176" x="4883150" y="6335713"/>
          <p14:tracePt t="110184" x="4868863" y="6350000"/>
          <p14:tracePt t="110192" x="4840288" y="6350000"/>
          <p14:tracePt t="110201" x="4840288" y="6364288"/>
          <p14:tracePt t="110209" x="4826000" y="6364288"/>
          <p14:tracePt t="110217" x="4811713" y="6378575"/>
          <p14:tracePt t="110249" x="4797425" y="6378575"/>
          <p14:tracePt t="110256" x="4783138" y="6378575"/>
          <p14:tracePt t="110593" x="4768850" y="6378575"/>
          <p14:tracePt t="110960" x="4756150" y="6378575"/>
          <p14:tracePt t="111049" x="4768850" y="6378575"/>
          <p14:tracePt t="111057" x="4783138" y="6378575"/>
          <p14:tracePt t="111065" x="4797425" y="6378575"/>
          <p14:tracePt t="111072" x="4840288" y="6350000"/>
          <p14:tracePt t="111080" x="4883150" y="6350000"/>
          <p14:tracePt t="111088" x="4910138" y="6335713"/>
          <p14:tracePt t="111096" x="4995863" y="6307138"/>
          <p14:tracePt t="111105" x="5094288" y="6280150"/>
          <p14:tracePt t="111113" x="5192713" y="6265863"/>
          <p14:tracePt t="111121" x="5264150" y="6237288"/>
          <p14:tracePt t="111128" x="5362575" y="6223000"/>
          <p14:tracePt t="111136" x="5461000" y="6180138"/>
          <p14:tracePt t="111144" x="5588000" y="6153150"/>
          <p14:tracePt t="111152" x="5645150" y="6138863"/>
          <p14:tracePt t="111161" x="5743575" y="6110288"/>
          <p14:tracePt t="111169" x="5827713" y="6096000"/>
          <p14:tracePt t="111177" x="5884863" y="6067425"/>
          <p14:tracePt t="111185" x="5969000" y="6053138"/>
          <p14:tracePt t="111192" x="6011863" y="6053138"/>
          <p14:tracePt t="111200" x="6081713" y="6053138"/>
          <p14:tracePt t="111208" x="6138863" y="6053138"/>
          <p14:tracePt t="111216" x="6208713" y="6053138"/>
          <p14:tracePt t="111225" x="6307138" y="6053138"/>
          <p14:tracePt t="111233" x="6448425" y="6053138"/>
          <p14:tracePt t="111241" x="6534150" y="6053138"/>
          <p14:tracePt t="111248" x="6632575" y="6053138"/>
          <p14:tracePt t="111256" x="6702425" y="6053138"/>
          <p14:tracePt t="111264" x="6773863" y="6053138"/>
          <p14:tracePt t="111272" x="6886575" y="6053138"/>
          <p14:tracePt t="111281" x="6942138" y="6038850"/>
          <p14:tracePt t="111289" x="7013575" y="6038850"/>
          <p14:tracePt t="111297" x="7054850" y="6026150"/>
          <p14:tracePt t="111305" x="7097713" y="6026150"/>
          <p14:tracePt t="111312" x="7126288" y="6011863"/>
          <p14:tracePt t="111320" x="7140575" y="6011863"/>
          <p14:tracePt t="111337" x="7154863" y="6011863"/>
          <p14:tracePt t="111424" x="7181850" y="6011863"/>
          <p14:tracePt t="111449" x="7196138" y="6011863"/>
          <p14:tracePt t="111473" x="7196138" y="6026150"/>
          <p14:tracePt t="111481" x="7210425" y="6026150"/>
          <p14:tracePt t="111496" x="7253288" y="6038850"/>
          <p14:tracePt t="111504" x="7267575" y="6053138"/>
          <p14:tracePt t="111512" x="7281863" y="6053138"/>
          <p14:tracePt t="111521" x="7308850" y="6067425"/>
          <p14:tracePt t="111529" x="7337425" y="6081713"/>
          <p14:tracePt t="113570" x="7323138" y="6081713"/>
          <p14:tracePt t="113594" x="7308850" y="6081713"/>
          <p14:tracePt t="113610" x="7281863" y="6081713"/>
          <p14:tracePt t="113618" x="7239000" y="6081713"/>
          <p14:tracePt t="113627" x="7210425" y="6081713"/>
          <p14:tracePt t="113635" x="7169150" y="6081713"/>
          <p14:tracePt t="113650" x="7154863" y="6081713"/>
          <p14:tracePt t="113658" x="7126288" y="6081713"/>
          <p14:tracePt t="113714" x="7097713" y="6081713"/>
          <p14:tracePt t="113754" x="7083425" y="6053138"/>
          <p14:tracePt t="114387" x="7083425" y="6038850"/>
          <p14:tracePt t="114394" x="7069138" y="6038850"/>
          <p14:tracePt t="114402" x="7054850" y="6038850"/>
          <p14:tracePt t="114410" x="7042150" y="6038850"/>
          <p14:tracePt t="114418" x="7013575" y="6038850"/>
          <p14:tracePt t="114436" x="6999288" y="6038850"/>
          <p14:tracePt t="114442" x="6970713" y="6038850"/>
          <p14:tracePt t="114450" x="6927850" y="6038850"/>
          <p14:tracePt t="114458" x="6886575" y="6038850"/>
          <p14:tracePt t="114466" x="6815138" y="6038850"/>
          <p14:tracePt t="114474" x="6745288" y="6038850"/>
          <p14:tracePt t="114482" x="6618288" y="6038850"/>
          <p14:tracePt t="114490" x="6477000" y="6038850"/>
          <p14:tracePt t="114498" x="6307138" y="6038850"/>
          <p14:tracePt t="114506" x="6138863" y="6038850"/>
          <p14:tracePt t="114514" x="5983288" y="6038850"/>
          <p14:tracePt t="114522" x="5813425" y="6026150"/>
          <p14:tracePt t="114530" x="5602288" y="6011863"/>
          <p14:tracePt t="114539" x="5418138" y="6011863"/>
          <p14:tracePt t="114546" x="5264150" y="5997575"/>
          <p14:tracePt t="114554" x="5164138" y="5983288"/>
          <p14:tracePt t="114562" x="5122863" y="5954713"/>
          <p14:tracePt t="114570" x="5065713" y="5940425"/>
          <p14:tracePt t="114578" x="5065713" y="5926138"/>
          <p14:tracePt t="114586" x="5051425" y="5911850"/>
          <p14:tracePt t="114602" x="5051425" y="5899150"/>
          <p14:tracePt t="114610" x="5051425" y="5870575"/>
          <p14:tracePt t="114627" x="5051425" y="5856288"/>
          <p14:tracePt t="114650" x="5051425" y="5842000"/>
          <p14:tracePt t="114659" x="5022850" y="5813425"/>
          <p14:tracePt t="114667" x="5010150" y="5813425"/>
          <p14:tracePt t="114674" x="4967288" y="5772150"/>
          <p14:tracePt t="114682" x="4924425" y="5772150"/>
          <p14:tracePt t="114690" x="4895850" y="5757863"/>
          <p14:tracePt t="114699" x="4883150" y="5743575"/>
          <p14:tracePt t="114706" x="4854575" y="5729288"/>
          <p14:tracePt t="114715" x="4811713" y="5686425"/>
          <p14:tracePt t="114724" x="4797425" y="5672138"/>
          <p14:tracePt t="114732" x="4756150" y="5657850"/>
          <p14:tracePt t="114739" x="4684713" y="5630863"/>
          <p14:tracePt t="114747" x="4629150" y="5602288"/>
          <p14:tracePt t="114755" x="4557713" y="5588000"/>
          <p14:tracePt t="114763" x="4445000" y="5559425"/>
          <p14:tracePt t="114772" x="4402138" y="5559425"/>
          <p14:tracePt t="114780" x="4318000" y="5530850"/>
          <p14:tracePt t="114788" x="4289425" y="5518150"/>
          <p14:tracePt t="114794" x="4248150" y="5489575"/>
          <p14:tracePt t="114802" x="4205288" y="5489575"/>
          <p14:tracePt t="114811" x="4176713" y="5475288"/>
          <p14:tracePt t="114819" x="4148138" y="5461000"/>
          <p14:tracePt t="114827" x="4106863" y="5446713"/>
          <p14:tracePt t="114875" x="4092575" y="5432425"/>
          <p14:tracePt t="114907" x="4092575" y="5418138"/>
          <p14:tracePt t="114923" x="4092575" y="5403850"/>
          <p14:tracePt t="114931" x="4092575" y="5376863"/>
          <p14:tracePt t="114939" x="4092575" y="5362575"/>
          <p14:tracePt t="114947" x="4092575" y="5334000"/>
          <p14:tracePt t="114955" x="4092575" y="5291138"/>
          <p14:tracePt t="114963" x="4092575" y="5276850"/>
          <p14:tracePt t="114971" x="4092575" y="5264150"/>
          <p14:tracePt t="114987" x="4092575" y="5249863"/>
          <p14:tracePt t="114995" x="4092575" y="5221288"/>
          <p14:tracePt t="115011" x="4092575" y="5192713"/>
          <p14:tracePt t="115019" x="4092575" y="5164138"/>
          <p14:tracePt t="115027" x="4121150" y="5137150"/>
          <p14:tracePt t="115035" x="4121150" y="5122863"/>
          <p14:tracePt t="115043" x="4133850" y="5108575"/>
          <p14:tracePt t="115051" x="4162425" y="5080000"/>
          <p14:tracePt t="115058" x="4176713" y="5037138"/>
          <p14:tracePt t="115067" x="4176713" y="5022850"/>
          <p14:tracePt t="115075" x="4191000" y="5010150"/>
          <p14:tracePt t="115084" x="4205288" y="4981575"/>
          <p14:tracePt t="115091" x="4205288" y="4967288"/>
          <p14:tracePt t="115099" x="4219575" y="4967288"/>
          <p14:tracePt t="115107" x="4219575" y="4953000"/>
          <p14:tracePt t="115115" x="4248150" y="4938713"/>
          <p14:tracePt t="115131" x="4248150" y="4910138"/>
          <p14:tracePt t="115139" x="4260850" y="4910138"/>
          <p14:tracePt t="115147" x="4275138" y="4883150"/>
          <p14:tracePt t="115155" x="4275138" y="4868863"/>
          <p14:tracePt t="115163" x="4318000" y="4840288"/>
          <p14:tracePt t="115171" x="4318000" y="4826000"/>
          <p14:tracePt t="115179" x="4332288" y="4826000"/>
          <p14:tracePt t="115187" x="4332288" y="4811713"/>
          <p14:tracePt t="115203" x="4346575" y="4811713"/>
          <p14:tracePt t="115219" x="4375150" y="4811713"/>
          <p14:tracePt t="115227" x="4402138" y="4811713"/>
          <p14:tracePt t="115235" x="4416425" y="4811713"/>
          <p14:tracePt t="115243" x="4445000" y="4811713"/>
          <p14:tracePt t="115251" x="4502150" y="4811713"/>
          <p14:tracePt t="115259" x="4529138" y="4811713"/>
          <p14:tracePt t="115267" x="4600575" y="4797425"/>
          <p14:tracePt t="115275" x="4629150" y="4797425"/>
          <p14:tracePt t="115283" x="4684713" y="4797425"/>
          <p14:tracePt t="115291" x="4713288" y="4797425"/>
          <p14:tracePt t="115299" x="4756150" y="4797425"/>
          <p14:tracePt t="115307" x="4811713" y="4797425"/>
          <p14:tracePt t="115315" x="4840288" y="4797425"/>
          <p14:tracePt t="115323" x="4868863" y="4797425"/>
          <p14:tracePt t="115331" x="4883150" y="4797425"/>
          <p14:tracePt t="115338" x="4910138" y="4797425"/>
          <p14:tracePt t="115347" x="4938713" y="4797425"/>
          <p14:tracePt t="115355" x="4967288" y="4811713"/>
          <p14:tracePt t="115363" x="4995863" y="4840288"/>
          <p14:tracePt t="115371" x="5022850" y="4854575"/>
          <p14:tracePt t="115379" x="5065713" y="4883150"/>
          <p14:tracePt t="115387" x="5080000" y="4895850"/>
          <p14:tracePt t="115395" x="5094288" y="4910138"/>
          <p14:tracePt t="115403" x="5108575" y="4924425"/>
          <p14:tracePt t="115411" x="5122863" y="4938713"/>
          <p14:tracePt t="115419" x="5137150" y="4953000"/>
          <p14:tracePt t="115427" x="5149850" y="4967288"/>
          <p14:tracePt t="115435" x="5164138" y="5010150"/>
          <p14:tracePt t="115443" x="5164138" y="5037138"/>
          <p14:tracePt t="115451" x="5164138" y="5065713"/>
          <p14:tracePt t="115459" x="5164138" y="5094288"/>
          <p14:tracePt t="115467" x="5164138" y="5122863"/>
          <p14:tracePt t="115475" x="5164138" y="5149850"/>
          <p14:tracePt t="115483" x="5164138" y="5178425"/>
          <p14:tracePt t="115491" x="5164138" y="5192713"/>
          <p14:tracePt t="115499" x="5164138" y="5207000"/>
          <p14:tracePt t="115507" x="5164138" y="5235575"/>
          <p14:tracePt t="115515" x="5164138" y="5249863"/>
          <p14:tracePt t="115523" x="5164138" y="5264150"/>
          <p14:tracePt t="115531" x="5164138" y="5291138"/>
          <p14:tracePt t="115539" x="5149850" y="5305425"/>
          <p14:tracePt t="115547" x="5137150" y="5334000"/>
          <p14:tracePt t="115555" x="5122863" y="5348288"/>
          <p14:tracePt t="115563" x="5094288" y="5376863"/>
          <p14:tracePt t="115571" x="5065713" y="5376863"/>
          <p14:tracePt t="115579" x="5037138" y="5403850"/>
          <p14:tracePt t="115587" x="5022850" y="5418138"/>
          <p14:tracePt t="115595" x="4995863" y="5432425"/>
          <p14:tracePt t="115603" x="4967288" y="5446713"/>
          <p14:tracePt t="115619" x="4938713" y="5446713"/>
          <p14:tracePt t="115627" x="4924425" y="5461000"/>
          <p14:tracePt t="115635" x="4910138" y="5475288"/>
          <p14:tracePt t="115643" x="4883150" y="5475288"/>
          <p14:tracePt t="115651" x="4868863" y="5475288"/>
          <p14:tracePt t="115659" x="4854575" y="5489575"/>
          <p14:tracePt t="115667" x="4840288" y="5503863"/>
          <p14:tracePt t="115675" x="4826000" y="5503863"/>
          <p14:tracePt t="115683" x="4811713" y="5503863"/>
          <p14:tracePt t="115691" x="4783138" y="5518150"/>
          <p14:tracePt t="115707" x="4756150" y="5530850"/>
          <p14:tracePt t="115723" x="4699000" y="5530850"/>
          <p14:tracePt t="115739" x="4684713" y="5530850"/>
          <p14:tracePt t="115755" x="4670425" y="5530850"/>
          <p14:tracePt t="115771" x="4656138" y="5530850"/>
          <p14:tracePt t="115779" x="4629150" y="5545138"/>
          <p14:tracePt t="115795" x="4614863" y="5545138"/>
          <p14:tracePt t="115803" x="4600575" y="5545138"/>
          <p14:tracePt t="115811" x="4586288" y="5545138"/>
          <p14:tracePt t="115827" x="4572000" y="5545138"/>
          <p14:tracePt t="115835" x="4557713" y="5545138"/>
          <p14:tracePt t="115843" x="4543425" y="5545138"/>
          <p14:tracePt t="115859" x="4529138" y="5545138"/>
          <p14:tracePt t="115867" x="4514850" y="5545138"/>
          <p14:tracePt t="115883" x="4487863" y="5545138"/>
          <p14:tracePt t="115891" x="4459288" y="5545138"/>
          <p14:tracePt t="115907" x="4445000" y="5530850"/>
          <p14:tracePt t="115923" x="4416425" y="5518150"/>
          <p14:tracePt t="115931" x="4402138" y="5503863"/>
          <p14:tracePt t="115947" x="4387850" y="5503863"/>
          <p14:tracePt t="115955" x="4375150" y="5489575"/>
          <p14:tracePt t="115963" x="4360863" y="5475288"/>
          <p14:tracePt t="115979" x="4346575" y="5446713"/>
          <p14:tracePt t="116003" x="4332288" y="5432425"/>
          <p14:tracePt t="116011" x="4318000" y="5418138"/>
          <p14:tracePt t="116019" x="4318000" y="5403850"/>
          <p14:tracePt t="116035" x="4318000" y="5376863"/>
          <p14:tracePt t="116043" x="4318000" y="5362575"/>
          <p14:tracePt t="116051" x="4318000" y="5348288"/>
          <p14:tracePt t="116059" x="4318000" y="5334000"/>
          <p14:tracePt t="116067" x="4318000" y="5319713"/>
          <p14:tracePt t="116075" x="4318000" y="5305425"/>
          <p14:tracePt t="116083" x="4318000" y="5291138"/>
          <p14:tracePt t="116099" x="4318000" y="5276850"/>
          <p14:tracePt t="116115" x="4318000" y="5264150"/>
          <p14:tracePt t="116123" x="4318000" y="5249863"/>
          <p14:tracePt t="116139" x="4318000" y="5235575"/>
          <p14:tracePt t="116259" x="4318000" y="5221288"/>
          <p14:tracePt t="116275" x="4332288" y="5221288"/>
          <p14:tracePt t="116283" x="4360863" y="5264150"/>
          <p14:tracePt t="116291" x="4375150" y="5291138"/>
          <p14:tracePt t="116299" x="4375150" y="5319713"/>
          <p14:tracePt t="116307" x="4416425" y="5348288"/>
          <p14:tracePt t="116315" x="4445000" y="5418138"/>
          <p14:tracePt t="116323" x="4514850" y="5446713"/>
          <p14:tracePt t="116331" x="4543425" y="5475288"/>
          <p14:tracePt t="116339" x="4586288" y="5489575"/>
          <p14:tracePt t="116347" x="4656138" y="5503863"/>
          <p14:tracePt t="116355" x="4699000" y="5503863"/>
          <p14:tracePt t="116363" x="4741863" y="5518150"/>
          <p14:tracePt t="116371" x="4768850" y="5518150"/>
          <p14:tracePt t="116379" x="4826000" y="5518150"/>
          <p14:tracePt t="116387" x="4854575" y="5518150"/>
          <p14:tracePt t="116395" x="4883150" y="5518150"/>
          <p14:tracePt t="116403" x="4953000" y="5518150"/>
          <p14:tracePt t="116411" x="4981575" y="5518150"/>
          <p14:tracePt t="116419" x="5022850" y="5518150"/>
          <p14:tracePt t="116427" x="5065713" y="5518150"/>
          <p14:tracePt t="116435" x="5122863" y="5518150"/>
          <p14:tracePt t="116443" x="5149850" y="5518150"/>
          <p14:tracePt t="116451" x="5178425" y="5518150"/>
          <p14:tracePt t="116459" x="5235575" y="5518150"/>
          <p14:tracePt t="116467" x="5276850" y="5518150"/>
          <p14:tracePt t="116475" x="5305425" y="5518150"/>
          <p14:tracePt t="116483" x="5319713" y="5518150"/>
          <p14:tracePt t="116491" x="5348288" y="5518150"/>
          <p14:tracePt t="116499" x="5391150" y="5518150"/>
          <p14:tracePt t="116508" x="5432425" y="5518150"/>
          <p14:tracePt t="116516" x="5446713" y="5518150"/>
          <p14:tracePt t="116523" x="5475288" y="5518150"/>
          <p14:tracePt t="116531" x="5503863" y="5503863"/>
          <p14:tracePt t="116539" x="5530850" y="5503863"/>
          <p14:tracePt t="116548" x="5602288" y="5489575"/>
          <p14:tracePt t="116555" x="5630863" y="5489575"/>
          <p14:tracePt t="116563" x="5672138" y="5489575"/>
          <p14:tracePt t="116571" x="5715000" y="5489575"/>
          <p14:tracePt t="116579" x="5772150" y="5489575"/>
          <p14:tracePt t="116588" x="5827713" y="5489575"/>
          <p14:tracePt t="116595" x="5899150" y="5489575"/>
          <p14:tracePt t="116603" x="5940425" y="5475288"/>
          <p14:tracePt t="116611" x="5983288" y="5475288"/>
          <p14:tracePt t="116619" x="6011863" y="5475288"/>
          <p14:tracePt t="116635" x="6026150" y="5475288"/>
          <p14:tracePt t="116667" x="6038850" y="5475288"/>
          <p14:tracePt t="117252" x="6038850" y="5461000"/>
          <p14:tracePt t="117517" x="6026150" y="5461000"/>
          <p14:tracePt t="117525" x="6011863" y="5461000"/>
          <p14:tracePt t="117533" x="5983288" y="5461000"/>
          <p14:tracePt t="117549" x="5954713" y="5475288"/>
          <p14:tracePt t="117557" x="5940425" y="5489575"/>
          <p14:tracePt t="117573" x="5911850" y="5518150"/>
          <p14:tracePt t="117580" x="5899150" y="5518150"/>
          <p14:tracePt t="117587" x="5884863" y="5518150"/>
          <p14:tracePt t="117596" x="5842000" y="5545138"/>
          <p14:tracePt t="117604" x="5799138" y="5559425"/>
          <p14:tracePt t="117613" x="5772150" y="5588000"/>
          <p14:tracePt t="117620" x="5743575" y="5602288"/>
          <p14:tracePt t="117629" x="5700713" y="5602288"/>
          <p14:tracePt t="117636" x="5657850" y="5616575"/>
          <p14:tracePt t="117644" x="5645150" y="5616575"/>
          <p14:tracePt t="117652" x="5588000" y="5630863"/>
          <p14:tracePt t="117660" x="5559425" y="5645150"/>
          <p14:tracePt t="117668" x="5530850" y="5645150"/>
          <p14:tracePt t="117676" x="5503863" y="5645150"/>
          <p14:tracePt t="117692" x="5489575" y="5645150"/>
          <p14:tracePt t="117732" x="5475288" y="5645150"/>
          <p14:tracePt t="117748" x="5446713" y="5645150"/>
          <p14:tracePt t="117756" x="5446713" y="5630863"/>
          <p14:tracePt t="117764" x="5432425" y="5616575"/>
          <p14:tracePt t="117772" x="5432425" y="5588000"/>
          <p14:tracePt t="118252" x="5432425" y="5573713"/>
          <p14:tracePt t="118260" x="5418138" y="5573713"/>
          <p14:tracePt t="118276" x="5403850" y="5573713"/>
          <p14:tracePt t="118284" x="5391150" y="5573713"/>
          <p14:tracePt t="118294" x="5362575" y="5573713"/>
          <p14:tracePt t="118308" x="5348288" y="5573713"/>
          <p14:tracePt t="118316" x="5319713" y="5573713"/>
          <p14:tracePt t="118332" x="5291138" y="5573713"/>
          <p14:tracePt t="118340" x="5276850" y="5573713"/>
          <p14:tracePt t="118349" x="5264150" y="5573713"/>
          <p14:tracePt t="118357" x="5249863" y="5573713"/>
          <p14:tracePt t="118364" x="5207000" y="5573713"/>
          <p14:tracePt t="118372" x="5178425" y="5573713"/>
          <p14:tracePt t="118726" x="5164138" y="5573713"/>
          <p14:tracePt t="118741" x="5149850" y="5559425"/>
          <p14:tracePt t="118860" x="5137150" y="5559425"/>
          <p14:tracePt t="118941" x="5122863" y="5559425"/>
          <p14:tracePt t="118973" x="5108575" y="5559425"/>
          <p14:tracePt t="119092" x="5094288" y="5559425"/>
          <p14:tracePt t="119245" x="5080000" y="5545138"/>
          <p14:tracePt t="119252" x="5051425" y="5530850"/>
          <p14:tracePt t="119268" x="5051425" y="5518150"/>
          <p14:tracePt t="119285" x="5037138" y="5518150"/>
          <p14:tracePt t="119389" x="5037138" y="5503863"/>
          <p14:tracePt t="119492" x="5022850" y="5503863"/>
          <p14:tracePt t="119500" x="5010150" y="5503863"/>
          <p14:tracePt t="119508" x="4995863" y="5489575"/>
          <p14:tracePt t="119525" x="4967288" y="5475288"/>
          <p14:tracePt t="119557" x="4953000" y="5475288"/>
          <p14:tracePt t="119620" x="4924425" y="5475288"/>
          <p14:tracePt t="119629" x="4895850" y="5475288"/>
          <p14:tracePt t="119637" x="4854575" y="5475288"/>
          <p14:tracePt t="119645" x="4797425" y="5475288"/>
          <p14:tracePt t="119654" x="4699000" y="5489575"/>
          <p14:tracePt t="119661" x="4641850" y="5503863"/>
          <p14:tracePt t="119668" x="4557713" y="5518150"/>
          <p14:tracePt t="119677" x="4514850" y="5530850"/>
          <p14:tracePt t="119685" x="4416425" y="5545138"/>
          <p14:tracePt t="119694" x="4318000" y="5573713"/>
          <p14:tracePt t="119701" x="4275138" y="5573713"/>
          <p14:tracePt t="119710" x="4219575" y="5573713"/>
          <p14:tracePt t="119718" x="4205288" y="5573713"/>
          <p14:tracePt t="119724" x="4176713" y="5573713"/>
          <p14:tracePt t="119733" x="4148138" y="5573713"/>
          <p14:tracePt t="119740" x="4133850" y="5573713"/>
          <p14:tracePt t="119749" x="4121150" y="5573713"/>
          <p14:tracePt t="119798" x="4106863" y="5573713"/>
          <p14:tracePt t="119820" x="4092575" y="5573713"/>
          <p14:tracePt t="119846" x="4049713" y="5573713"/>
          <p14:tracePt t="119854" x="4035425" y="5573713"/>
          <p14:tracePt t="119877" x="4021138" y="5573713"/>
          <p14:tracePt t="119909" x="4006850" y="5573713"/>
          <p14:tracePt t="119981" x="3979863" y="5545138"/>
          <p14:tracePt t="120006" x="3965575" y="5545138"/>
          <p14:tracePt t="120013" x="3951288" y="5530850"/>
          <p14:tracePt t="120038" x="3951288" y="5503863"/>
          <p14:tracePt t="120046" x="3951288" y="5475288"/>
          <p14:tracePt t="120054" x="3937000" y="5461000"/>
          <p14:tracePt t="120061" x="3937000" y="5432425"/>
          <p14:tracePt t="120069" x="3922713" y="5403850"/>
          <p14:tracePt t="120077" x="3922713" y="5391150"/>
          <p14:tracePt t="120086" x="3922713" y="5376863"/>
          <p14:tracePt t="120095" x="3922713" y="5348288"/>
          <p14:tracePt t="120102" x="3894138" y="5319713"/>
          <p14:tracePt t="120110" x="3894138" y="5305425"/>
          <p14:tracePt t="120118" x="3894138" y="5276850"/>
          <p14:tracePt t="120125" x="3879850" y="5264150"/>
          <p14:tracePt t="120141" x="3879850" y="5235575"/>
          <p14:tracePt t="120158" x="3879850" y="5221288"/>
          <p14:tracePt t="120166" x="3879850" y="5178425"/>
          <p14:tracePt t="120174" x="3879850" y="5149850"/>
          <p14:tracePt t="120181" x="3879850" y="5137150"/>
          <p14:tracePt t="120189" x="3879850" y="5108575"/>
          <p14:tracePt t="120197" x="3879850" y="5094288"/>
          <p14:tracePt t="120206" x="3879850" y="5065713"/>
          <p14:tracePt t="120214" x="3879850" y="5051425"/>
          <p14:tracePt t="120222" x="3879850" y="5037138"/>
          <p14:tracePt t="120230" x="3908425" y="4995863"/>
          <p14:tracePt t="120245" x="3937000" y="4981575"/>
          <p14:tracePt t="120262" x="3979863" y="4967288"/>
          <p14:tracePt t="120278" x="4006850" y="4953000"/>
          <p14:tracePt t="120293" x="4035425" y="4953000"/>
          <p14:tracePt t="120301" x="4078288" y="4938713"/>
          <p14:tracePt t="120310" x="4121150" y="4938713"/>
          <p14:tracePt t="120318" x="4176713" y="4938713"/>
          <p14:tracePt t="120326" x="4219575" y="4938713"/>
          <p14:tracePt t="120334" x="4289425" y="4924425"/>
          <p14:tracePt t="120342" x="4332288" y="4910138"/>
          <p14:tracePt t="120349" x="4402138" y="4910138"/>
          <p14:tracePt t="120357" x="4487863" y="4895850"/>
          <p14:tracePt t="120365" x="4529138" y="4895850"/>
          <p14:tracePt t="120374" x="4600575" y="4883150"/>
          <p14:tracePt t="120382" x="4656138" y="4868863"/>
          <p14:tracePt t="120390" x="4713288" y="4868863"/>
          <p14:tracePt t="120398" x="4756150" y="4868863"/>
          <p14:tracePt t="120406" x="4797425" y="4868863"/>
          <p14:tracePt t="120413" x="4811713" y="4868863"/>
          <p14:tracePt t="120430" x="4826000" y="4868863"/>
          <p14:tracePt t="120438" x="4840288" y="4868863"/>
          <p14:tracePt t="120446" x="4854575" y="4883150"/>
          <p14:tracePt t="120454" x="4883150" y="4895850"/>
          <p14:tracePt t="120462" x="4895850" y="4910138"/>
          <p14:tracePt t="120469" x="4910138" y="4924425"/>
          <p14:tracePt t="120477" x="4924425" y="4967288"/>
          <p14:tracePt t="120485" x="4924425" y="4981575"/>
          <p14:tracePt t="120494" x="4967288" y="5010150"/>
          <p14:tracePt t="120502" x="4981575" y="5022850"/>
          <p14:tracePt t="120510" x="4995863" y="5051425"/>
          <p14:tracePt t="120518" x="5010150" y="5051425"/>
          <p14:tracePt t="120533" x="5022850" y="5080000"/>
          <p14:tracePt t="120550" x="5051425" y="5080000"/>
          <p14:tracePt t="120558" x="5051425" y="5094288"/>
          <p14:tracePt t="120573" x="5080000" y="5094288"/>
          <p14:tracePt t="120581" x="5080000" y="5108575"/>
          <p14:tracePt t="120590" x="5094288" y="5122863"/>
          <p14:tracePt t="120606" x="5108575" y="5149850"/>
          <p14:tracePt t="120614" x="5122863" y="5164138"/>
          <p14:tracePt t="120629" x="5122863" y="5207000"/>
          <p14:tracePt t="120637" x="5137150" y="5235575"/>
          <p14:tracePt t="120646" x="5137150" y="5249863"/>
          <p14:tracePt t="120654" x="5149850" y="5264150"/>
          <p14:tracePt t="120662" x="5149850" y="5276850"/>
          <p14:tracePt t="120670" x="5149850" y="5291138"/>
          <p14:tracePt t="120679" x="5149850" y="5305425"/>
          <p14:tracePt t="120750" x="5149850" y="5319713"/>
          <p14:tracePt t="120853" x="5137150" y="5334000"/>
          <p14:tracePt t="120911" x="5122863" y="5348288"/>
          <p14:tracePt t="121278" x="5108575" y="5348288"/>
          <p14:tracePt t="121286" x="5108575" y="5362575"/>
          <p14:tracePt t="121294" x="5094288" y="5362575"/>
          <p14:tracePt t="121302" x="5051425" y="5376863"/>
          <p14:tracePt t="124648" x="5037138" y="5376863"/>
          <p14:tracePt t="124655" x="5022850" y="5391150"/>
          <p14:tracePt t="124664" x="5022850" y="5403850"/>
          <p14:tracePt t="124671" x="5010150" y="5418138"/>
          <p14:tracePt t="124712" x="4995863" y="5432425"/>
          <p14:tracePt t="124729" x="4981575" y="5432425"/>
          <p14:tracePt t="124737" x="4967288" y="5446713"/>
          <p14:tracePt t="124745" x="4967288" y="5461000"/>
          <p14:tracePt t="124752" x="4953000" y="5461000"/>
          <p14:tracePt t="124769" x="4924425" y="5475288"/>
          <p14:tracePt t="124776" x="4910138" y="5489575"/>
          <p14:tracePt t="124784" x="4895850" y="5489575"/>
          <p14:tracePt t="124832" x="4883150" y="5489575"/>
          <p14:tracePt t="124864" x="4854575" y="5503863"/>
          <p14:tracePt t="124880" x="4826000" y="5503863"/>
          <p14:tracePt t="124896" x="4797425" y="5503863"/>
          <p14:tracePt t="124904" x="4768850" y="5518150"/>
          <p14:tracePt t="124912" x="4727575" y="5518150"/>
          <p14:tracePt t="124920" x="4699000" y="5530850"/>
          <p14:tracePt t="124928" x="4684713" y="5530850"/>
          <p14:tracePt t="124936" x="4656138" y="5530850"/>
          <p14:tracePt t="124944" x="4629150" y="5545138"/>
          <p14:tracePt t="124951" x="4586288" y="5545138"/>
          <p14:tracePt t="124960" x="4543425" y="5559425"/>
          <p14:tracePt t="124969" x="4514850" y="5559425"/>
          <p14:tracePt t="124976" x="4502150" y="5573713"/>
          <p14:tracePt t="124984" x="4459288" y="5573713"/>
          <p14:tracePt t="124992" x="4430713" y="5588000"/>
          <p14:tracePt t="125000" x="4387850" y="5616575"/>
          <p14:tracePt t="125008" x="4360863" y="5616575"/>
          <p14:tracePt t="125016" x="4318000" y="5616575"/>
          <p14:tracePt t="125024" x="4260850" y="5645150"/>
          <p14:tracePt t="125032" x="4219575" y="5657850"/>
          <p14:tracePt t="125040" x="4176713" y="5657850"/>
          <p14:tracePt t="125048" x="4133850" y="5672138"/>
          <p14:tracePt t="125056" x="4106863" y="5686425"/>
          <p14:tracePt t="125064" x="4064000" y="5686425"/>
          <p14:tracePt t="125072" x="4021138" y="5700713"/>
          <p14:tracePt t="125080" x="4006850" y="5700713"/>
          <p14:tracePt t="125089" x="3994150" y="5715000"/>
          <p14:tracePt t="125232" x="3979863" y="5715000"/>
          <p14:tracePt t="125568" x="3965575" y="5715000"/>
          <p14:tracePt t="125576" x="3951288" y="5729288"/>
          <p14:tracePt t="125584" x="3937000" y="5743575"/>
          <p14:tracePt t="125592" x="3908425" y="5743575"/>
          <p14:tracePt t="125600" x="3879850" y="5784850"/>
          <p14:tracePt t="125608" x="3824288" y="5813425"/>
          <p14:tracePt t="125616" x="3781425" y="5827713"/>
          <p14:tracePt t="125625" x="3752850" y="5827713"/>
          <p14:tracePt t="125632" x="3697288" y="5856288"/>
          <p14:tracePt t="125640" x="3683000" y="5856288"/>
          <p14:tracePt t="125648" x="3640138" y="5884863"/>
          <p14:tracePt t="125664" x="3613150" y="5884863"/>
          <p14:tracePt t="125752" x="3598863" y="5884863"/>
          <p14:tracePt t="125784" x="3584575" y="5884863"/>
          <p14:tracePt t="125824" x="3570288" y="5884863"/>
          <p14:tracePt t="125856" x="3556000" y="5884863"/>
          <p14:tracePt t="125872" x="3541713" y="5884863"/>
          <p14:tracePt t="125880" x="3527425" y="5884863"/>
          <p14:tracePt t="125896" x="3513138" y="5884863"/>
          <p14:tracePt t="125912" x="3498850" y="5884863"/>
          <p14:tracePt t="125945" x="3486150" y="5884863"/>
          <p14:tracePt t="125953" x="3471863" y="5884863"/>
          <p14:tracePt t="125968" x="3457575" y="5884863"/>
          <p14:tracePt t="125984" x="3443288" y="5884863"/>
          <p14:tracePt t="125993" x="3429000" y="5884863"/>
          <p14:tracePt t="126001" x="3414713" y="5884863"/>
          <p14:tracePt t="126008" x="3386138" y="5884863"/>
          <p14:tracePt t="126016" x="3344863" y="5884863"/>
          <p14:tracePt t="126024" x="3287713" y="5884863"/>
          <p14:tracePt t="126032" x="3259138" y="5884863"/>
          <p14:tracePt t="126040" x="3232150" y="5884863"/>
          <p14:tracePt t="126049" x="3203575" y="5884863"/>
          <p14:tracePt t="126057" x="3175000" y="5884863"/>
          <p14:tracePt t="126064" x="3160713" y="5884863"/>
          <p14:tracePt t="126072" x="3146425" y="5884863"/>
          <p14:tracePt t="126088" x="3117850" y="5884863"/>
          <p14:tracePt t="126128" x="3105150" y="5884863"/>
          <p14:tracePt t="126136" x="3090863" y="5884863"/>
          <p14:tracePt t="126144" x="3076575" y="5884863"/>
          <p14:tracePt t="126160" x="3033713" y="5884863"/>
          <p14:tracePt t="126176" x="3005138" y="5884863"/>
          <p14:tracePt t="126201" x="2990850" y="5884863"/>
          <p14:tracePt t="126209" x="2990850" y="5870575"/>
          <p14:tracePt t="126632" x="2963863" y="5870575"/>
          <p14:tracePt t="127080" x="2949575" y="5870575"/>
          <p14:tracePt t="127202" x="2935288" y="5870575"/>
          <p14:tracePt t="127216" x="2906713" y="5870575"/>
          <p14:tracePt t="127225" x="2878138" y="5870575"/>
          <p14:tracePt t="127233" x="2863850" y="5870575"/>
          <p14:tracePt t="127242" x="2836863" y="5870575"/>
          <p14:tracePt t="127249" x="2765425" y="5870575"/>
          <p14:tracePt t="127257" x="2667000" y="5870575"/>
          <p14:tracePt t="127265" x="2582863" y="5870575"/>
          <p14:tracePt t="127273" x="2511425" y="5870575"/>
          <p14:tracePt t="127280" x="2441575" y="5870575"/>
          <p14:tracePt t="127288" x="2398713" y="5870575"/>
          <p14:tracePt t="127298" x="2355850" y="5870575"/>
          <p14:tracePt t="127306" x="2314575" y="5870575"/>
          <p14:tracePt t="127314" x="2300288" y="5870575"/>
          <p14:tracePt t="127338" x="2286000" y="5870575"/>
          <p14:tracePt t="127346" x="2271713" y="5870575"/>
          <p14:tracePt t="127354" x="2257425" y="5870575"/>
          <p14:tracePt t="127370" x="2228850" y="5856288"/>
          <p14:tracePt t="127377" x="2173288" y="5813425"/>
          <p14:tracePt t="127385" x="2159000" y="5813425"/>
          <p14:tracePt t="127393" x="2130425" y="5799138"/>
          <p14:tracePt t="127401" x="2074863" y="5784850"/>
          <p14:tracePt t="127410" x="2032000" y="5772150"/>
          <p14:tracePt t="127417" x="2003425" y="5757863"/>
          <p14:tracePt t="127426" x="1974850" y="5743575"/>
          <p14:tracePt t="127433" x="1947863" y="5729288"/>
          <p14:tracePt t="127441" x="1919288" y="5715000"/>
          <p14:tracePt t="127449" x="1890713" y="5715000"/>
          <p14:tracePt t="127474" x="1862138" y="5686425"/>
          <p14:tracePt t="127506" x="1847850" y="5672138"/>
          <p14:tracePt t="127522" x="1835150" y="5645150"/>
          <p14:tracePt t="127529" x="1806575" y="5616575"/>
          <p14:tracePt t="127537" x="1792288" y="5573713"/>
          <p14:tracePt t="127545" x="1749425" y="5545138"/>
          <p14:tracePt t="127553" x="1693863" y="5489575"/>
          <p14:tracePt t="127562" x="1622425" y="5432425"/>
          <p14:tracePt t="127570" x="1552575" y="5391150"/>
          <p14:tracePt t="127578" x="1495425" y="5334000"/>
          <p14:tracePt t="127585" x="1454150" y="5291138"/>
          <p14:tracePt t="127593" x="1425575" y="5264150"/>
          <p14:tracePt t="127601" x="1425575" y="5249863"/>
          <p14:tracePt t="127609" x="1411288" y="5207000"/>
          <p14:tracePt t="127618" x="1397000" y="5192713"/>
          <p14:tracePt t="127626" x="1397000" y="5164138"/>
          <p14:tracePt t="127634" x="1397000" y="5149850"/>
          <p14:tracePt t="127642" x="1397000" y="5137150"/>
          <p14:tracePt t="127649" x="1397000" y="5094288"/>
          <p14:tracePt t="127657" x="1397000" y="5022850"/>
          <p14:tracePt t="127665" x="1397000" y="4981575"/>
          <p14:tracePt t="127674" x="1397000" y="4938713"/>
          <p14:tracePt t="127682" x="1397000" y="4868863"/>
          <p14:tracePt t="127690" x="1397000" y="4840288"/>
          <p14:tracePt t="127698" x="1397000" y="4797425"/>
          <p14:tracePt t="127706" x="1397000" y="4768850"/>
          <p14:tracePt t="127713" x="1397000" y="4741863"/>
          <p14:tracePt t="127721" x="1397000" y="4727575"/>
          <p14:tracePt t="127729" x="1397000" y="4684713"/>
          <p14:tracePt t="127738" x="1397000" y="4670425"/>
          <p14:tracePt t="127746" x="1397000" y="4656138"/>
          <p14:tracePt t="127754" x="1397000" y="4641850"/>
          <p14:tracePt t="127762" x="1411288" y="4641850"/>
          <p14:tracePt t="127770" x="1411288" y="4614863"/>
          <p14:tracePt t="127777" x="1425575" y="4614863"/>
          <p14:tracePt t="127785" x="1439863" y="4600575"/>
          <p14:tracePt t="127793" x="1454150" y="4600575"/>
          <p14:tracePt t="127802" x="1454150" y="4572000"/>
          <p14:tracePt t="127810" x="1466850" y="4572000"/>
          <p14:tracePt t="127818" x="1466850" y="4557713"/>
          <p14:tracePt t="127826" x="1509713" y="4529138"/>
          <p14:tracePt t="127833" x="1552575" y="4514850"/>
          <p14:tracePt t="127841" x="1581150" y="4502150"/>
          <p14:tracePt t="127849" x="1636713" y="4473575"/>
          <p14:tracePt t="127858" x="1665288" y="4459288"/>
          <p14:tracePt t="127866" x="1749425" y="4459288"/>
          <p14:tracePt t="127874" x="1778000" y="4430713"/>
          <p14:tracePt t="127882" x="1806575" y="4430713"/>
          <p14:tracePt t="127889" x="1862138" y="4402138"/>
          <p14:tracePt t="127897" x="1876425" y="4402138"/>
          <p14:tracePt t="127905" x="1905000" y="4402138"/>
          <p14:tracePt t="127913" x="1919288" y="4402138"/>
          <p14:tracePt t="127922" x="1947863" y="4402138"/>
          <p14:tracePt t="127945" x="1962150" y="4402138"/>
          <p14:tracePt t="127953" x="1974850" y="4402138"/>
          <p14:tracePt t="127970" x="2003425" y="4402138"/>
          <p14:tracePt t="127978" x="2046288" y="4402138"/>
          <p14:tracePt t="127986" x="2074863" y="4402138"/>
          <p14:tracePt t="127994" x="2116138" y="4402138"/>
          <p14:tracePt t="128001" x="2173288" y="4402138"/>
          <p14:tracePt t="128009" x="2216150" y="4416425"/>
          <p14:tracePt t="128017" x="2257425" y="4430713"/>
          <p14:tracePt t="128026" x="2314575" y="4445000"/>
          <p14:tracePt t="128034" x="2355850" y="4445000"/>
          <p14:tracePt t="128042" x="2427288" y="4473575"/>
          <p14:tracePt t="128050" x="2470150" y="4487863"/>
          <p14:tracePt t="128058" x="2540000" y="4514850"/>
          <p14:tracePt t="128065" x="2554288" y="4514850"/>
          <p14:tracePt t="128073" x="2582863" y="4557713"/>
          <p14:tracePt t="128081" x="2609850" y="4557713"/>
          <p14:tracePt t="128090" x="2624138" y="4572000"/>
          <p14:tracePt t="128098" x="2638425" y="4586288"/>
          <p14:tracePt t="128108" x="2652713" y="4600575"/>
          <p14:tracePt t="128114" x="2667000" y="4629150"/>
          <p14:tracePt t="128121" x="2695575" y="4670425"/>
          <p14:tracePt t="128129" x="2709863" y="4699000"/>
          <p14:tracePt t="128137" x="2709863" y="4741863"/>
          <p14:tracePt t="128146" x="2724150" y="4768850"/>
          <p14:tracePt t="128154" x="2751138" y="4797425"/>
          <p14:tracePt t="128162" x="2751138" y="4826000"/>
          <p14:tracePt t="128170" x="2779713" y="4840288"/>
          <p14:tracePt t="128178" x="2794000" y="4854575"/>
          <p14:tracePt t="128185" x="2794000" y="4868863"/>
          <p14:tracePt t="128193" x="2794000" y="4895850"/>
          <p14:tracePt t="128201" x="2794000" y="4910138"/>
          <p14:tracePt t="128210" x="2794000" y="4924425"/>
          <p14:tracePt t="128218" x="2794000" y="4953000"/>
          <p14:tracePt t="128226" x="2794000" y="4981575"/>
          <p14:tracePt t="128234" x="2794000" y="4995863"/>
          <p14:tracePt t="128241" x="2794000" y="5051425"/>
          <p14:tracePt t="128249" x="2794000" y="5080000"/>
          <p14:tracePt t="128257" x="2794000" y="5108575"/>
          <p14:tracePt t="128266" x="2794000" y="5149850"/>
          <p14:tracePt t="128274" x="2794000" y="5178425"/>
          <p14:tracePt t="128282" x="2794000" y="5207000"/>
          <p14:tracePt t="128290" x="2794000" y="5235575"/>
          <p14:tracePt t="128299" x="2794000" y="5249863"/>
          <p14:tracePt t="128306" x="2794000" y="5276850"/>
          <p14:tracePt t="128314" x="2794000" y="5319713"/>
          <p14:tracePt t="128322" x="2794000" y="5348288"/>
          <p14:tracePt t="128330" x="2765425" y="5362575"/>
          <p14:tracePt t="128338" x="2765425" y="5391150"/>
          <p14:tracePt t="128346" x="2751138" y="5403850"/>
          <p14:tracePt t="128354" x="2736850" y="5446713"/>
          <p14:tracePt t="128362" x="2709863" y="5446713"/>
          <p14:tracePt t="128369" x="2681288" y="5489575"/>
          <p14:tracePt t="128377" x="2667000" y="5489575"/>
          <p14:tracePt t="128386" x="2667000" y="5503863"/>
          <p14:tracePt t="128402" x="2652713" y="5518150"/>
          <p14:tracePt t="128417" x="2609850" y="5530850"/>
          <p14:tracePt t="128434" x="2597150" y="5530850"/>
          <p14:tracePt t="128442" x="2582863" y="5530850"/>
          <p14:tracePt t="128450" x="2554288" y="5545138"/>
          <p14:tracePt t="128458" x="2525713" y="5559425"/>
          <p14:tracePt t="128465" x="2511425" y="5559425"/>
          <p14:tracePt t="128473" x="2497138" y="5559425"/>
          <p14:tracePt t="128481" x="2455863" y="5573713"/>
          <p14:tracePt t="128490" x="2427288" y="5573713"/>
          <p14:tracePt t="128498" x="2413000" y="5573713"/>
          <p14:tracePt t="128506" x="2398713" y="5573713"/>
          <p14:tracePt t="128514" x="2370138" y="5573713"/>
          <p14:tracePt t="128522" x="2343150" y="5573713"/>
          <p14:tracePt t="128529" x="2314575" y="5588000"/>
          <p14:tracePt t="128546" x="2271713" y="5588000"/>
          <p14:tracePt t="128554" x="2243138" y="5588000"/>
          <p14:tracePt t="128562" x="2228850" y="5588000"/>
          <p14:tracePt t="128570" x="2216150" y="5588000"/>
          <p14:tracePt t="128578" x="2201863" y="5588000"/>
          <p14:tracePt t="128585" x="2187575" y="5588000"/>
          <p14:tracePt t="128593" x="2144713" y="5588000"/>
          <p14:tracePt t="128610" x="2116138" y="5588000"/>
          <p14:tracePt t="128618" x="2101850" y="5588000"/>
          <p14:tracePt t="128626" x="2089150" y="5588000"/>
          <p14:tracePt t="128649" x="2060575" y="5573713"/>
          <p14:tracePt t="128674" x="2046288" y="5573713"/>
          <p14:tracePt t="128689" x="2017713" y="5559425"/>
          <p14:tracePt t="128697" x="2003425" y="5545138"/>
          <p14:tracePt t="128706" x="1989138" y="5530850"/>
          <p14:tracePt t="128714" x="1947863" y="5503863"/>
          <p14:tracePt t="128722" x="1933575" y="5503863"/>
          <p14:tracePt t="128730" x="1933575" y="5489575"/>
          <p14:tracePt t="128762" x="1919288" y="5475288"/>
          <p14:tracePt t="128866" x="1919288" y="5461000"/>
          <p14:tracePt t="128875" x="1919288" y="5403850"/>
          <p14:tracePt t="128882" x="1947863" y="5362575"/>
          <p14:tracePt t="128889" x="1962150" y="5334000"/>
          <p14:tracePt t="128898" x="1974850" y="5291138"/>
          <p14:tracePt t="128906" x="2003425" y="5249863"/>
          <p14:tracePt t="128914" x="2003425" y="5207000"/>
          <p14:tracePt t="128923" x="2046288" y="5192713"/>
          <p14:tracePt t="128930" x="2046288" y="5178425"/>
          <p14:tracePt t="128937" x="2074863" y="5137150"/>
          <p14:tracePt t="128946" x="2089150" y="5108575"/>
          <p14:tracePt t="128954" x="2116138" y="5094288"/>
          <p14:tracePt t="128962" x="2159000" y="5037138"/>
          <p14:tracePt t="128970" x="2187575" y="5022850"/>
          <p14:tracePt t="128978" x="2243138" y="4995863"/>
          <p14:tracePt t="128998" x="2286000" y="4953000"/>
          <p14:tracePt t="129001" x="2300288" y="4953000"/>
          <p14:tracePt t="129009" x="2343150" y="4938713"/>
          <p14:tracePt t="129018" x="2355850" y="4924425"/>
          <p14:tracePt t="129026" x="2384425" y="4910138"/>
          <p14:tracePt t="129034" x="2413000" y="4895850"/>
          <p14:tracePt t="129042" x="2455863" y="4868863"/>
          <p14:tracePt t="129050" x="2470150" y="4854575"/>
          <p14:tracePt t="129058" x="2525713" y="4840288"/>
          <p14:tracePt t="129065" x="2554288" y="4826000"/>
          <p14:tracePt t="129073" x="2582863" y="4826000"/>
          <p14:tracePt t="129082" x="2609850" y="4826000"/>
          <p14:tracePt t="129090" x="2638425" y="4826000"/>
          <p14:tracePt t="129098" x="2652713" y="4826000"/>
          <p14:tracePt t="129108" x="2695575" y="4811713"/>
          <p14:tracePt t="129118" x="2709863" y="4811713"/>
          <p14:tracePt t="129129" x="2736850" y="4811713"/>
          <p14:tracePt t="129146" x="2751138" y="4811713"/>
          <p14:tracePt t="129163" x="2794000" y="4811713"/>
          <p14:tracePt t="129172" x="2808288" y="4811713"/>
          <p14:tracePt t="129178" x="2822575" y="4854575"/>
          <p14:tracePt t="129185" x="2836863" y="4868863"/>
          <p14:tracePt t="129193" x="2836863" y="4895850"/>
          <p14:tracePt t="129202" x="2863850" y="4938713"/>
          <p14:tracePt t="129210" x="2878138" y="4981575"/>
          <p14:tracePt t="129218" x="2878138" y="5022850"/>
          <p14:tracePt t="129226" x="2878138" y="5051425"/>
          <p14:tracePt t="129234" x="2878138" y="5094288"/>
          <p14:tracePt t="129241" x="2878138" y="5122863"/>
          <p14:tracePt t="129249" x="2878138" y="5164138"/>
          <p14:tracePt t="129258" x="2878138" y="5207000"/>
          <p14:tracePt t="129267" x="2878138" y="5235575"/>
          <p14:tracePt t="129274" x="2878138" y="5276850"/>
          <p14:tracePt t="129282" x="2878138" y="5291138"/>
          <p14:tracePt t="129290" x="2878138" y="5319713"/>
          <p14:tracePt t="129298" x="2878138" y="5334000"/>
          <p14:tracePt t="129305" x="2878138" y="5362575"/>
          <p14:tracePt t="129313" x="2878138" y="5376863"/>
          <p14:tracePt t="129323" x="2878138" y="5391150"/>
          <p14:tracePt t="129338" x="2878138" y="5418138"/>
          <p14:tracePt t="129347" x="2863850" y="5432425"/>
          <p14:tracePt t="129354" x="2863850" y="5446713"/>
          <p14:tracePt t="129363" x="2836863" y="5475288"/>
          <p14:tracePt t="129369" x="2808288" y="5489575"/>
          <p14:tracePt t="129379" x="2794000" y="5503863"/>
          <p14:tracePt t="129386" x="2765425" y="5530850"/>
          <p14:tracePt t="129394" x="2736850" y="5559425"/>
          <p14:tracePt t="129402" x="2695575" y="5559425"/>
          <p14:tracePt t="129410" x="2667000" y="5559425"/>
          <p14:tracePt t="129418" x="2638425" y="5573713"/>
          <p14:tracePt t="129433" x="2582863" y="5588000"/>
          <p14:tracePt t="129450" x="2568575" y="5588000"/>
          <p14:tracePt t="129458" x="2540000" y="5588000"/>
          <p14:tracePt t="129466" x="2497138" y="5588000"/>
          <p14:tracePt t="129474" x="2482850" y="5588000"/>
          <p14:tracePt t="129482" x="2470150" y="5588000"/>
          <p14:tracePt t="129490" x="2427288" y="5588000"/>
          <p14:tracePt t="129498" x="2398713" y="5588000"/>
          <p14:tracePt t="129507" x="2370138" y="5559425"/>
          <p14:tracePt t="129515" x="2314575" y="5530850"/>
          <p14:tracePt t="129523" x="2286000" y="5503863"/>
          <p14:tracePt t="129531" x="2257425" y="5503863"/>
          <p14:tracePt t="129537" x="2228850" y="5475288"/>
          <p14:tracePt t="129545" x="2201863" y="5475288"/>
          <p14:tracePt t="129555" x="2173288" y="5446713"/>
          <p14:tracePt t="129563" x="2130425" y="5418138"/>
          <p14:tracePt t="129570" x="2101850" y="5418138"/>
          <p14:tracePt t="129578" x="2101850" y="5391150"/>
          <p14:tracePt t="129586" x="2074863" y="5376863"/>
          <p14:tracePt t="129594" x="2074863" y="5362575"/>
          <p14:tracePt t="129603" x="2074863" y="5348288"/>
          <p14:tracePt t="129611" x="2046288" y="5334000"/>
          <p14:tracePt t="129642" x="2046288" y="5319713"/>
          <p14:tracePt t="129649" x="2046288" y="5305425"/>
          <p14:tracePt t="129659" x="2046288" y="5276850"/>
          <p14:tracePt t="129667" x="2046288" y="5249863"/>
          <p14:tracePt t="129675" x="2046288" y="5235575"/>
          <p14:tracePt t="129683" x="2046288" y="5221288"/>
          <p14:tracePt t="129691" x="2046288" y="5192713"/>
          <p14:tracePt t="129699" x="2074863" y="5164138"/>
          <p14:tracePt t="129707" x="2074863" y="5137150"/>
          <p14:tracePt t="129714" x="2116138" y="5094288"/>
          <p14:tracePt t="129723" x="2130425" y="5080000"/>
          <p14:tracePt t="129731" x="2159000" y="5051425"/>
          <p14:tracePt t="129739" x="2187575" y="5022850"/>
          <p14:tracePt t="129747" x="2201863" y="4995863"/>
          <p14:tracePt t="129755" x="2243138" y="4967288"/>
          <p14:tracePt t="129763" x="2271713" y="4953000"/>
          <p14:tracePt t="129770" x="2286000" y="4938713"/>
          <p14:tracePt t="129779" x="2328863" y="4910138"/>
          <p14:tracePt t="129786" x="2384425" y="4883150"/>
          <p14:tracePt t="129795" x="2398713" y="4868863"/>
          <p14:tracePt t="129803" x="2470150" y="4840288"/>
          <p14:tracePt t="129811" x="2482850" y="4826000"/>
          <p14:tracePt t="129819" x="2525713" y="4811713"/>
          <p14:tracePt t="129827" x="2554288" y="4797425"/>
          <p14:tracePt t="129834" x="2582863" y="4797425"/>
          <p14:tracePt t="129843" x="2609850" y="4797425"/>
          <p14:tracePt t="129851" x="2667000" y="4797425"/>
          <p14:tracePt t="129859" x="2695575" y="4797425"/>
          <p14:tracePt t="129867" x="2724150" y="4797425"/>
          <p14:tracePt t="129883" x="2751138" y="4797425"/>
          <p14:tracePt t="129899" x="2765425" y="4797425"/>
          <p14:tracePt t="129907" x="2794000" y="4797425"/>
          <p14:tracePt t="129915" x="2822575" y="4797425"/>
          <p14:tracePt t="129923" x="2836863" y="4797425"/>
          <p14:tracePt t="129931" x="2851150" y="4797425"/>
          <p14:tracePt t="129939" x="2878138" y="4797425"/>
          <p14:tracePt t="129947" x="2892425" y="4797425"/>
          <p14:tracePt t="129954" x="2906713" y="4826000"/>
          <p14:tracePt t="129963" x="2921000" y="4826000"/>
          <p14:tracePt t="129971" x="2935288" y="4854575"/>
          <p14:tracePt t="129979" x="2935288" y="4883150"/>
          <p14:tracePt t="129987" x="2963863" y="4910138"/>
          <p14:tracePt t="129995" x="2978150" y="4967288"/>
          <p14:tracePt t="130003" x="2978150" y="5022850"/>
          <p14:tracePt t="130011" x="2978150" y="5051425"/>
          <p14:tracePt t="130019" x="2990850" y="5080000"/>
          <p14:tracePt t="130027" x="2990850" y="5122863"/>
          <p14:tracePt t="130035" x="2990850" y="5149850"/>
          <p14:tracePt t="130043" x="2990850" y="5192713"/>
          <p14:tracePt t="130051" x="2990850" y="5221288"/>
          <p14:tracePt t="130059" x="2990850" y="5235575"/>
          <p14:tracePt t="130067" x="2990850" y="5249863"/>
          <p14:tracePt t="130074" x="2990850" y="5276850"/>
          <p14:tracePt t="130083" x="2990850" y="5291138"/>
          <p14:tracePt t="130091" x="2990850" y="5305425"/>
          <p14:tracePt t="130107" x="2990850" y="5334000"/>
          <p14:tracePt t="130115" x="2990850" y="5348288"/>
          <p14:tracePt t="130130" x="2990850" y="5362575"/>
          <p14:tracePt t="130155" x="2990850" y="5376863"/>
          <p14:tracePt t="130163" x="2990850" y="5391150"/>
          <p14:tracePt t="130171" x="2990850" y="5403850"/>
          <p14:tracePt t="130179" x="2990850" y="5418138"/>
          <p14:tracePt t="130195" x="2963863" y="5446713"/>
          <p14:tracePt t="130211" x="2963863" y="5461000"/>
          <p14:tracePt t="130219" x="2935288" y="5489575"/>
          <p14:tracePt t="130235" x="2935288" y="5518150"/>
          <p14:tracePt t="130243" x="2921000" y="5518150"/>
          <p14:tracePt t="130251" x="2892425" y="5530850"/>
          <p14:tracePt t="130275" x="2878138" y="5545138"/>
          <p14:tracePt t="130299" x="2851150" y="5559425"/>
          <p14:tracePt t="130323" x="2836863" y="5559425"/>
          <p14:tracePt t="130331" x="2808288" y="5573713"/>
          <p14:tracePt t="130347" x="2794000" y="5573713"/>
          <p14:tracePt t="130355" x="2779713" y="5588000"/>
          <p14:tracePt t="130363" x="2751138" y="5602288"/>
          <p14:tracePt t="130371" x="2736850" y="5602288"/>
          <p14:tracePt t="130386" x="2709863" y="5602288"/>
          <p14:tracePt t="130403" x="2695575" y="5602288"/>
          <p14:tracePt t="130411" x="2681288" y="5630863"/>
          <p14:tracePt t="130419" x="2652713" y="5630863"/>
          <p14:tracePt t="130427" x="2624138" y="5645150"/>
          <p14:tracePt t="130435" x="2609850" y="5657850"/>
          <p14:tracePt t="130443" x="2597150" y="5657850"/>
          <p14:tracePt t="130451" x="2568575" y="5657850"/>
          <p14:tracePt t="130459" x="2540000" y="5672138"/>
          <p14:tracePt t="130483" x="2525713" y="5672138"/>
          <p14:tracePt t="130499" x="2497138" y="5672138"/>
          <p14:tracePt t="130515" x="2470150" y="5672138"/>
          <p14:tracePt t="130523" x="2441575" y="5672138"/>
          <p14:tracePt t="130539" x="2398713" y="5672138"/>
          <p14:tracePt t="130547" x="2384425" y="5672138"/>
          <p14:tracePt t="130555" x="2355850" y="5672138"/>
          <p14:tracePt t="130571" x="2314575" y="5657850"/>
          <p14:tracePt t="130579" x="2300288" y="5645150"/>
          <p14:tracePt t="130595" x="2271713" y="5616575"/>
          <p14:tracePt t="130603" x="2257425" y="5602288"/>
          <p14:tracePt t="130611" x="2228850" y="5602288"/>
          <p14:tracePt t="130619" x="2228850" y="5573713"/>
          <p14:tracePt t="130627" x="2187575" y="5545138"/>
          <p14:tracePt t="130643" x="2173288" y="5530850"/>
          <p14:tracePt t="130651" x="2130425" y="5503863"/>
          <p14:tracePt t="130659" x="2116138" y="5503863"/>
          <p14:tracePt t="130666" x="2101850" y="5489575"/>
          <p14:tracePt t="130675" x="2101850" y="5461000"/>
          <p14:tracePt t="130683" x="2089150" y="5446713"/>
          <p14:tracePt t="130699" x="2060575" y="5432425"/>
          <p14:tracePt t="130715" x="2060575" y="5418138"/>
          <p14:tracePt t="130723" x="2060575" y="5403850"/>
          <p14:tracePt t="130731" x="2060575" y="5391150"/>
          <p14:tracePt t="130739" x="2060575" y="5376863"/>
          <p14:tracePt t="130747" x="2060575" y="5362575"/>
          <p14:tracePt t="130764" x="2060575" y="5334000"/>
          <p14:tracePt t="130771" x="2060575" y="5319713"/>
          <p14:tracePt t="130779" x="2060575" y="5305425"/>
          <p14:tracePt t="130787" x="2060575" y="5291138"/>
          <p14:tracePt t="130795" x="2060575" y="5276850"/>
          <p14:tracePt t="130803" x="2060575" y="5264150"/>
          <p14:tracePt t="130819" x="2060575" y="5249863"/>
          <p14:tracePt t="130835" x="2060575" y="5221288"/>
          <p14:tracePt t="130875" x="2060575" y="5207000"/>
          <p14:tracePt t="130883" x="2060575" y="5192713"/>
          <p14:tracePt t="130891" x="2060575" y="5178425"/>
          <p14:tracePt t="130899" x="2060575" y="5149850"/>
          <p14:tracePt t="130907" x="2074863" y="5122863"/>
          <p14:tracePt t="130915" x="2101850" y="5108575"/>
          <p14:tracePt t="130923" x="2144713" y="5065713"/>
          <p14:tracePt t="130931" x="2173288" y="5037138"/>
          <p14:tracePt t="130939" x="2201863" y="4995863"/>
          <p14:tracePt t="130947" x="2228850" y="4953000"/>
          <p14:tracePt t="130955" x="2243138" y="4953000"/>
          <p14:tracePt t="130963" x="2257425" y="4924425"/>
          <p14:tracePt t="130979" x="2271713" y="4910138"/>
          <p14:tracePt t="131011" x="2286000" y="4910138"/>
          <p14:tracePt t="131059" x="2300288" y="4910138"/>
          <p14:tracePt t="131123" x="2314575" y="4910138"/>
          <p14:tracePt t="131579" x="2343150" y="4895850"/>
          <p14:tracePt t="131587" x="2370138" y="4883150"/>
          <p14:tracePt t="131595" x="2384425" y="4868863"/>
          <p14:tracePt t="131627" x="2413000" y="4868863"/>
          <p14:tracePt t="131635" x="2427288" y="4868863"/>
          <p14:tracePt t="131643" x="2441575" y="4868863"/>
          <p14:tracePt t="131652" x="2470150" y="4868863"/>
          <p14:tracePt t="131659" x="2511425" y="4868863"/>
          <p14:tracePt t="131667" x="2568575" y="4868863"/>
          <p14:tracePt t="131675" x="2624138" y="4868863"/>
          <p14:tracePt t="131683" x="2652713" y="4868863"/>
          <p14:tracePt t="131691" x="2709863" y="4868863"/>
          <p14:tracePt t="131699" x="2751138" y="4868863"/>
          <p14:tracePt t="131707" x="2794000" y="4868863"/>
          <p14:tracePt t="131715" x="2822575" y="4895850"/>
          <p14:tracePt t="131723" x="2851150" y="4910138"/>
          <p14:tracePt t="131731" x="2892425" y="4924425"/>
          <p14:tracePt t="131739" x="2906713" y="4938713"/>
          <p14:tracePt t="131747" x="2935288" y="4953000"/>
          <p14:tracePt t="131755" x="2949575" y="4967288"/>
          <p14:tracePt t="131764" x="2978150" y="4995863"/>
          <p14:tracePt t="131771" x="2990850" y="5022850"/>
          <p14:tracePt t="131779" x="2990850" y="5037138"/>
          <p14:tracePt t="131795" x="3005138" y="5065713"/>
          <p14:tracePt t="131803" x="3019425" y="5108575"/>
          <p14:tracePt t="131811" x="3019425" y="5122863"/>
          <p14:tracePt t="131819" x="3019425" y="5178425"/>
          <p14:tracePt t="131827" x="3019425" y="5207000"/>
          <p14:tracePt t="131835" x="3019425" y="5221288"/>
          <p14:tracePt t="131843" x="3019425" y="5249863"/>
          <p14:tracePt t="131852" x="3019425" y="5264150"/>
          <p14:tracePt t="131859" x="3019425" y="5291138"/>
          <p14:tracePt t="131867" x="3019425" y="5305425"/>
          <p14:tracePt t="131875" x="3019425" y="5334000"/>
          <p14:tracePt t="131883" x="3019425" y="5348288"/>
          <p14:tracePt t="131891" x="3019425" y="5391150"/>
          <p14:tracePt t="131900" x="3005138" y="5403850"/>
          <p14:tracePt t="131907" x="2990850" y="5418138"/>
          <p14:tracePt t="131915" x="2963863" y="5461000"/>
          <p14:tracePt t="131933" x="2949575" y="5489575"/>
          <p14:tracePt t="131940" x="2935288" y="5503863"/>
          <p14:tracePt t="131947" x="2921000" y="5518150"/>
          <p14:tracePt t="131955" x="2892425" y="5530850"/>
          <p14:tracePt t="131964" x="2863850" y="5559425"/>
          <p14:tracePt t="131980" x="2851150" y="5559425"/>
          <p14:tracePt t="131988" x="2822575" y="5588000"/>
          <p14:tracePt t="132003" x="2765425" y="5616575"/>
          <p14:tracePt t="132011" x="2751138" y="5630863"/>
          <p14:tracePt t="132019" x="2736850" y="5630863"/>
          <p14:tracePt t="132028" x="2709863" y="5630863"/>
          <p14:tracePt t="132036" x="2667000" y="5645150"/>
          <p14:tracePt t="132043" x="2624138" y="5645150"/>
          <p14:tracePt t="132051" x="2609850" y="5657850"/>
          <p14:tracePt t="132060" x="2597150" y="5657850"/>
          <p14:tracePt t="132067" x="2540000" y="5657850"/>
          <p14:tracePt t="132076" x="2511425" y="5657850"/>
          <p14:tracePt t="132084" x="2482850" y="5657850"/>
          <p14:tracePt t="132092" x="2441575" y="5657850"/>
          <p14:tracePt t="132099" x="2413000" y="5657850"/>
          <p14:tracePt t="132108" x="2370138" y="5657850"/>
          <p14:tracePt t="132116" x="2343150" y="5657850"/>
          <p14:tracePt t="132124" x="2314575" y="5657850"/>
          <p14:tracePt t="132132" x="2300288" y="5657850"/>
          <p14:tracePt t="132140" x="2257425" y="5645150"/>
          <p14:tracePt t="132147" x="2228850" y="5645150"/>
          <p14:tracePt t="132156" x="2201863" y="5645150"/>
          <p14:tracePt t="132164" x="2159000" y="5630863"/>
          <p14:tracePt t="132172" x="2144713" y="5616575"/>
          <p14:tracePt t="132180" x="2089150" y="5588000"/>
          <p14:tracePt t="132188" x="2060575" y="5588000"/>
          <p14:tracePt t="132196" x="2046288" y="5588000"/>
          <p14:tracePt t="132203" x="2032000" y="5573713"/>
          <p14:tracePt t="132212" x="1989138" y="5573713"/>
          <p14:tracePt t="132220" x="1962150" y="5559425"/>
          <p14:tracePt t="132228" x="1947863" y="5559425"/>
          <p14:tracePt t="132236" x="1919288" y="5545138"/>
          <p14:tracePt t="132276" x="1919288" y="5530850"/>
          <p14:tracePt t="132284" x="1890713" y="5530850"/>
          <p14:tracePt t="132324" x="1890713" y="5503863"/>
          <p14:tracePt t="132380" x="1876425" y="5503863"/>
          <p14:tracePt t="132500" x="1876425" y="5475288"/>
          <p14:tracePt t="132508" x="1876425" y="5432425"/>
          <p14:tracePt t="132524" x="1876425" y="5391150"/>
          <p14:tracePt t="132532" x="1876425" y="5376863"/>
          <p14:tracePt t="132540" x="1876425" y="5334000"/>
          <p14:tracePt t="132548" x="1876425" y="5319713"/>
          <p14:tracePt t="132556" x="1890713" y="5276850"/>
          <p14:tracePt t="132564" x="1905000" y="5249863"/>
          <p14:tracePt t="132572" x="1947863" y="5207000"/>
          <p14:tracePt t="132580" x="1962150" y="5164138"/>
          <p14:tracePt t="132596" x="2003425" y="5122863"/>
          <p14:tracePt t="132604" x="2032000" y="5080000"/>
          <p14:tracePt t="132612" x="2046288" y="5065713"/>
          <p14:tracePt t="132620" x="2046288" y="5037138"/>
          <p14:tracePt t="132628" x="2089150" y="5022850"/>
          <p14:tracePt t="132636" x="2089150" y="5010150"/>
          <p14:tracePt t="132644" x="2116138" y="4981575"/>
          <p14:tracePt t="132653" x="2116138" y="4967288"/>
          <p14:tracePt t="132660" x="2130425" y="4953000"/>
          <p14:tracePt t="132676" x="2159000" y="4938713"/>
          <p14:tracePt t="132692" x="2201863" y="4924425"/>
          <p14:tracePt t="132700" x="2201863" y="4910138"/>
          <p14:tracePt t="132708" x="2216150" y="4910138"/>
          <p14:tracePt t="132716" x="2257425" y="4895850"/>
          <p14:tracePt t="132724" x="2286000" y="4883150"/>
          <p14:tracePt t="132732" x="2300288" y="4868863"/>
          <p14:tracePt t="132740" x="2328863" y="4854575"/>
          <p14:tracePt t="132748" x="2343150" y="4854575"/>
          <p14:tracePt t="132756" x="2384425" y="4854575"/>
          <p14:tracePt t="132764" x="2413000" y="4854575"/>
          <p14:tracePt t="132772" x="2441575" y="4840288"/>
          <p14:tracePt t="132780" x="2470150" y="4811713"/>
          <p14:tracePt t="132788" x="2497138" y="4811713"/>
          <p14:tracePt t="132796" x="2554288" y="4811713"/>
          <p14:tracePt t="132804" x="2568575" y="4811713"/>
          <p14:tracePt t="132812" x="2582863" y="4811713"/>
          <p14:tracePt t="132820" x="2597150" y="4811713"/>
          <p14:tracePt t="132828" x="2638425" y="4811713"/>
          <p14:tracePt t="132836" x="2652713" y="4811713"/>
          <p14:tracePt t="132844" x="2667000" y="4811713"/>
          <p14:tracePt t="132852" x="2681288" y="4826000"/>
          <p14:tracePt t="132860" x="2695575" y="4826000"/>
          <p14:tracePt t="132868" x="2724150" y="4840288"/>
          <p14:tracePt t="132876" x="2736850" y="4854575"/>
          <p14:tracePt t="132884" x="2751138" y="4868863"/>
          <p14:tracePt t="132892" x="2765425" y="4895850"/>
          <p14:tracePt t="132901" x="2779713" y="4910138"/>
          <p14:tracePt t="132908" x="2808288" y="4953000"/>
          <p14:tracePt t="132916" x="2808288" y="4967288"/>
          <p14:tracePt t="132924" x="2822575" y="5010150"/>
          <p14:tracePt t="132940" x="2836863" y="5022850"/>
          <p14:tracePt t="132948" x="2836863" y="5037138"/>
          <p14:tracePt t="132956" x="2836863" y="5065713"/>
          <p14:tracePt t="132965" x="2851150" y="5094288"/>
          <p14:tracePt t="132973" x="2851150" y="5108575"/>
          <p14:tracePt t="132981" x="2851150" y="5149850"/>
          <p14:tracePt t="132989" x="2851150" y="5178425"/>
          <p14:tracePt t="132997" x="2851150" y="5192713"/>
          <p14:tracePt t="133005" x="2851150" y="5207000"/>
          <p14:tracePt t="133012" x="2851150" y="5235575"/>
          <p14:tracePt t="133020" x="2851150" y="5276850"/>
          <p14:tracePt t="133028" x="2851150" y="5319713"/>
          <p14:tracePt t="133036" x="2851150" y="5348288"/>
          <p14:tracePt t="133044" x="2851150" y="5376863"/>
          <p14:tracePt t="133052" x="2851150" y="5391150"/>
          <p14:tracePt t="133060" x="2836863" y="5418138"/>
          <p14:tracePt t="133068" x="2836863" y="5432425"/>
          <p14:tracePt t="133076" x="2794000" y="5446713"/>
          <p14:tracePt t="133084" x="2794000" y="5475288"/>
          <p14:tracePt t="133093" x="2779713" y="5475288"/>
          <p14:tracePt t="133100" x="2765425" y="5489575"/>
          <p14:tracePt t="133116" x="2751138" y="5503863"/>
          <p14:tracePt t="133126" x="2736850" y="5518150"/>
          <p14:tracePt t="133132" x="2724150" y="5518150"/>
          <p14:tracePt t="133140" x="2709863" y="5530850"/>
          <p14:tracePt t="133148" x="2681288" y="5545138"/>
          <p14:tracePt t="133164" x="2667000" y="5545138"/>
          <p14:tracePt t="133172" x="2609850" y="5559425"/>
          <p14:tracePt t="133180" x="2597150" y="5559425"/>
          <p14:tracePt t="133188" x="2582863" y="5559425"/>
          <p14:tracePt t="133196" x="2540000" y="5573713"/>
          <p14:tracePt t="133204" x="2525713" y="5573713"/>
          <p14:tracePt t="133212" x="2497138" y="5573713"/>
          <p14:tracePt t="133221" x="2482850" y="5573713"/>
          <p14:tracePt t="133228" x="2455863" y="5573713"/>
          <p14:tracePt t="133236" x="2427288" y="5573713"/>
          <p14:tracePt t="133245" x="2398713" y="5573713"/>
          <p14:tracePt t="133252" x="2328863" y="5559425"/>
          <p14:tracePt t="133260" x="2314575" y="5545138"/>
          <p14:tracePt t="133268" x="2271713" y="5545138"/>
          <p14:tracePt t="133276" x="2243138" y="5518150"/>
          <p14:tracePt t="133292" x="2216150" y="5503863"/>
          <p14:tracePt t="133300" x="2201863" y="5489575"/>
          <p14:tracePt t="133309" x="2159000" y="5446713"/>
          <p14:tracePt t="133324" x="2144713" y="5432425"/>
          <p14:tracePt t="133332" x="2116138" y="5418138"/>
          <p14:tracePt t="133340" x="2101850" y="5403850"/>
          <p14:tracePt t="133348" x="2089150" y="5403850"/>
          <p14:tracePt t="133357" x="2089150" y="5376863"/>
          <p14:tracePt t="133365" x="2074863" y="5376863"/>
          <p14:tracePt t="133372" x="2060575" y="5362575"/>
          <p14:tracePt t="133380" x="2046288" y="5348288"/>
          <p14:tracePt t="133388" x="2046288" y="5334000"/>
          <p14:tracePt t="133396" x="2046288" y="5319713"/>
          <p14:tracePt t="133404" x="2046288" y="5305425"/>
          <p14:tracePt t="133412" x="2017713" y="5276850"/>
          <p14:tracePt t="133429" x="2017713" y="5264150"/>
          <p14:tracePt t="133436" x="2017713" y="5221288"/>
          <p14:tracePt t="133444" x="2017713" y="5207000"/>
          <p14:tracePt t="133452" x="2017713" y="5178425"/>
          <p14:tracePt t="133460" x="2017713" y="5122863"/>
          <p14:tracePt t="133468" x="2017713" y="5094288"/>
          <p14:tracePt t="133476" x="2032000" y="5051425"/>
          <p14:tracePt t="133484" x="2046288" y="5022850"/>
          <p14:tracePt t="133492" x="2089150" y="4967288"/>
          <p14:tracePt t="133500" x="2116138" y="4938713"/>
          <p14:tracePt t="133508" x="2130425" y="4910138"/>
          <p14:tracePt t="133516" x="2173288" y="4895850"/>
          <p14:tracePt t="133524" x="2216150" y="4868863"/>
          <p14:tracePt t="133532" x="2243138" y="4854575"/>
          <p14:tracePt t="133540" x="2257425" y="4854575"/>
          <p14:tracePt t="133550" x="2300288" y="4826000"/>
          <p14:tracePt t="133556" x="2343150" y="4826000"/>
          <p14:tracePt t="133564" x="2370138" y="4783138"/>
          <p14:tracePt t="133572" x="2413000" y="4768850"/>
          <p14:tracePt t="133580" x="2441575" y="4768850"/>
          <p14:tracePt t="133588" x="2482850" y="4756150"/>
          <p14:tracePt t="133597" x="2525713" y="4741863"/>
          <p14:tracePt t="133604" x="2554288" y="4741863"/>
          <p14:tracePt t="133613" x="2582863" y="4727575"/>
          <p14:tracePt t="133620" x="2597150" y="4727575"/>
          <p14:tracePt t="133628" x="2609850" y="4727575"/>
          <p14:tracePt t="133636" x="2652713" y="4727575"/>
          <p14:tracePt t="133644" x="2681288" y="4727575"/>
          <p14:tracePt t="133652" x="2695575" y="4727575"/>
          <p14:tracePt t="133660" x="2736850" y="4727575"/>
          <p14:tracePt t="133669" x="2765425" y="4727575"/>
          <p14:tracePt t="133676" x="2779713" y="4727575"/>
          <p14:tracePt t="133684" x="2822575" y="4727575"/>
          <p14:tracePt t="133692" x="2851150" y="4727575"/>
          <p14:tracePt t="133700" x="2863850" y="4727575"/>
          <p14:tracePt t="133708" x="2878138" y="4741863"/>
          <p14:tracePt t="133732" x="2906713" y="4768850"/>
          <p14:tracePt t="133740" x="2906713" y="4797425"/>
          <p14:tracePt t="133748" x="2935288" y="4797425"/>
          <p14:tracePt t="133756" x="2935288" y="4840288"/>
          <p14:tracePt t="133764" x="2949575" y="4854575"/>
          <p14:tracePt t="133772" x="2963863" y="4883150"/>
          <p14:tracePt t="133781" x="2963863" y="4938713"/>
          <p14:tracePt t="133788" x="2978150" y="4953000"/>
          <p14:tracePt t="133796" x="2990850" y="4995863"/>
          <p14:tracePt t="133804" x="3005138" y="5037138"/>
          <p14:tracePt t="133813" x="3005138" y="5080000"/>
          <p14:tracePt t="133820" x="3019425" y="5137150"/>
          <p14:tracePt t="133828" x="3019425" y="5164138"/>
          <p14:tracePt t="133836" x="3019425" y="5207000"/>
          <p14:tracePt t="133845" x="3019425" y="5221288"/>
          <p14:tracePt t="133852" x="3019425" y="5249863"/>
          <p14:tracePt t="133860" x="3019425" y="5305425"/>
          <p14:tracePt t="133868" x="3019425" y="5319713"/>
          <p14:tracePt t="133876" x="3019425" y="5334000"/>
          <p14:tracePt t="133893" x="3019425" y="5348288"/>
          <p14:tracePt t="133901" x="3019425" y="5376863"/>
          <p14:tracePt t="133909" x="3005138" y="5391150"/>
          <p14:tracePt t="133925" x="2990850" y="5403850"/>
          <p14:tracePt t="133933" x="2978150" y="5432425"/>
          <p14:tracePt t="133941" x="2949575" y="5461000"/>
          <p14:tracePt t="133949" x="2935288" y="5475288"/>
          <p14:tracePt t="133957" x="2906713" y="5489575"/>
          <p14:tracePt t="133964" x="2878138" y="5518150"/>
          <p14:tracePt t="133972" x="2836863" y="5545138"/>
          <p14:tracePt t="133980" x="2808288" y="5545138"/>
          <p14:tracePt t="133988" x="2794000" y="5559425"/>
          <p14:tracePt t="133996" x="2751138" y="5559425"/>
          <p14:tracePt t="134004" x="2736850" y="5573713"/>
          <p14:tracePt t="134013" x="2724150" y="5573713"/>
          <p14:tracePt t="134022" x="2695575" y="5573713"/>
          <p14:tracePt t="134029" x="2667000" y="5573713"/>
          <p14:tracePt t="134036" x="2638425" y="5573713"/>
          <p14:tracePt t="134044" x="2609850" y="5573713"/>
          <p14:tracePt t="134052" x="2582863" y="5573713"/>
          <p14:tracePt t="134060" x="2554288" y="5573713"/>
          <p14:tracePt t="134068" x="2497138" y="5573713"/>
          <p14:tracePt t="134078" x="2455863" y="5573713"/>
          <p14:tracePt t="134084" x="2398713" y="5573713"/>
          <p14:tracePt t="134092" x="2355850" y="5573713"/>
          <p14:tracePt t="134100" x="2343150" y="5573713"/>
          <p14:tracePt t="134108" x="2300288" y="5573713"/>
          <p14:tracePt t="134116" x="2286000" y="5573713"/>
          <p14:tracePt t="134124" x="2257425" y="5559425"/>
          <p14:tracePt t="134132" x="2228850" y="5545138"/>
          <p14:tracePt t="134141" x="2201863" y="5545138"/>
          <p14:tracePt t="134148" x="2187575" y="5545138"/>
          <p14:tracePt t="134156" x="2144713" y="5518150"/>
          <p14:tracePt t="134172" x="2116138" y="5489575"/>
          <p14:tracePt t="134180" x="2089150" y="5461000"/>
          <p14:tracePt t="134188" x="2089150" y="5446713"/>
          <p14:tracePt t="134197" x="2060575" y="5418138"/>
          <p14:tracePt t="134205" x="2060575" y="5403850"/>
          <p14:tracePt t="134213" x="2032000" y="5362575"/>
          <p14:tracePt t="134220" x="2032000" y="5334000"/>
          <p14:tracePt t="134228" x="2032000" y="5291138"/>
          <p14:tracePt t="134236" x="2017713" y="5249863"/>
          <p14:tracePt t="134244" x="2017713" y="5207000"/>
          <p14:tracePt t="134252" x="2017713" y="5178425"/>
          <p14:tracePt t="134262" x="2017713" y="5149850"/>
          <p14:tracePt t="134268" x="2017713" y="5108575"/>
          <p14:tracePt t="134276" x="2017713" y="5094288"/>
          <p14:tracePt t="134284" x="2032000" y="5065713"/>
          <p14:tracePt t="134292" x="2046288" y="5037138"/>
          <p14:tracePt t="134301" x="2074863" y="5010150"/>
          <p14:tracePt t="134308" x="2116138" y="4967288"/>
          <p14:tracePt t="134318" x="2159000" y="4895850"/>
          <p14:tracePt t="134325" x="2201863" y="4854575"/>
          <p14:tracePt t="134332" x="2271713" y="4811713"/>
          <p14:tracePt t="134340" x="2300288" y="4797425"/>
          <p14:tracePt t="134348" x="2343150" y="4768850"/>
          <p14:tracePt t="134356" x="2384425" y="4741863"/>
          <p14:tracePt t="134364" x="2470150" y="4699000"/>
          <p14:tracePt t="134372" x="2497138" y="4670425"/>
          <p14:tracePt t="134381" x="2554288" y="4641850"/>
          <p14:tracePt t="134390" x="2597150" y="4629150"/>
          <p14:tracePt t="134396" x="2638425" y="4614863"/>
          <p14:tracePt t="134405" x="2695575" y="4586288"/>
          <p14:tracePt t="134412" x="2736850" y="4586288"/>
          <p14:tracePt t="134420" x="2765425" y="4586288"/>
          <p14:tracePt t="134429" x="2779713" y="4586288"/>
          <p14:tracePt t="134438" x="2822575" y="4586288"/>
          <p14:tracePt t="134446" x="2863850" y="4586288"/>
          <p14:tracePt t="134452" x="2892425" y="4586288"/>
          <p14:tracePt t="134460" x="2949575" y="4586288"/>
          <p14:tracePt t="134469" x="2978150" y="4586288"/>
          <p14:tracePt t="134477" x="3048000" y="4600575"/>
          <p14:tracePt t="134485" x="3090863" y="4629150"/>
          <p14:tracePt t="134493" x="3117850" y="4641850"/>
          <p14:tracePt t="134502" x="3146425" y="4656138"/>
          <p14:tracePt t="134509" x="3175000" y="4670425"/>
          <p14:tracePt t="134517" x="3175000" y="4684713"/>
          <p14:tracePt t="134524" x="3203575" y="4713288"/>
          <p14:tracePt t="134532" x="3232150" y="4727575"/>
          <p14:tracePt t="134540" x="3244850" y="4741863"/>
          <p14:tracePt t="134557" x="3259138" y="4756150"/>
          <p14:tracePt t="134565" x="3259138" y="4768850"/>
          <p14:tracePt t="134573" x="3273425" y="4768850"/>
          <p14:tracePt t="134580" x="3273425" y="4783138"/>
          <p14:tracePt t="134589" x="3287713" y="4797425"/>
          <p14:tracePt t="134596" x="3287713" y="4826000"/>
          <p14:tracePt t="134613" x="3316288" y="4854575"/>
          <p14:tracePt t="134622" x="3316288" y="4883150"/>
          <p14:tracePt t="134629" x="3316288" y="4910138"/>
          <p14:tracePt t="134637" x="3316288" y="4924425"/>
          <p14:tracePt t="134645" x="3330575" y="4938713"/>
          <p14:tracePt t="134661" x="3330575" y="4953000"/>
          <p14:tracePt t="134678" x="3330575" y="4967288"/>
          <p14:tracePt t="134700" x="3330575" y="4981575"/>
          <p14:tracePt t="134726" x="3330575" y="4995863"/>
          <p14:tracePt t="134757" x="3330575" y="5010150"/>
          <p14:tracePt t="134790" x="3330575" y="5022850"/>
          <p14:tracePt t="134813" x="3330575" y="5037138"/>
          <p14:tracePt t="134821" x="3330575" y="5051425"/>
          <p14:tracePt t="134830" x="3330575" y="5065713"/>
          <p14:tracePt t="134838" x="3330575" y="5080000"/>
          <p14:tracePt t="134846" x="3330575" y="5094288"/>
          <p14:tracePt t="134853" x="3344863" y="5108575"/>
          <p14:tracePt t="134861" x="3344863" y="5122863"/>
          <p14:tracePt t="134869" x="3359150" y="5137150"/>
          <p14:tracePt t="134877" x="3359150" y="5149850"/>
          <p14:tracePt t="134885" x="3359150" y="5178425"/>
          <p14:tracePt t="134909" x="3359150" y="5192713"/>
          <p14:tracePt t="134942" x="3359150" y="5207000"/>
          <p14:tracePt t="134965" x="3359150" y="5221288"/>
          <p14:tracePt t="134973" x="3359150" y="5235575"/>
          <p14:tracePt t="134990" x="3359150" y="5264150"/>
          <p14:tracePt t="135005" x="3359150" y="5276850"/>
          <p14:tracePt t="135021" x="3359150" y="5305425"/>
          <p14:tracePt t="135238" x="3344863" y="5305425"/>
          <p14:tracePt t="135253" x="3302000" y="5319713"/>
          <p14:tracePt t="135261" x="3287713" y="5319713"/>
          <p14:tracePt t="135278" x="3273425" y="5319713"/>
          <p14:tracePt t="135293" x="3244850" y="5319713"/>
          <p14:tracePt t="135318" x="3232150" y="5319713"/>
          <p14:tracePt t="135341" x="3217863" y="5319713"/>
          <p14:tracePt t="135358" x="3203575" y="5319713"/>
          <p14:tracePt t="135366" x="3189288" y="5319713"/>
          <p14:tracePt t="135381" x="3160713" y="5291138"/>
          <p14:tracePt t="135389" x="3146425" y="5291138"/>
          <p14:tracePt t="135397" x="3132138" y="5276850"/>
          <p14:tracePt t="135405" x="3132138" y="5264150"/>
          <p14:tracePt t="135414" x="3117850" y="5264150"/>
          <p14:tracePt t="135422" x="3076575" y="5264150"/>
          <p14:tracePt t="135430" x="3076575" y="5235575"/>
          <p14:tracePt t="135541" x="3076575" y="5221288"/>
          <p14:tracePt t="135549" x="3105150" y="5221288"/>
          <p14:tracePt t="135557" x="3117850" y="5221288"/>
          <p14:tracePt t="135566" x="3160713" y="5221288"/>
          <p14:tracePt t="135574" x="3189288" y="5221288"/>
          <p14:tracePt t="135582" x="3259138" y="5221288"/>
          <p14:tracePt t="135590" x="3302000" y="5221288"/>
          <p14:tracePt t="135597" x="3386138" y="5221288"/>
          <p14:tracePt t="135605" x="3486150" y="5221288"/>
          <p14:tracePt t="135613" x="3613150" y="5249863"/>
          <p14:tracePt t="135621" x="3697288" y="5264150"/>
          <p14:tracePt t="135630" x="3795713" y="5264150"/>
          <p14:tracePt t="135638" x="3879850" y="5305425"/>
          <p14:tracePt t="135646" x="3937000" y="5319713"/>
          <p14:tracePt t="135653" x="4021138" y="5319713"/>
          <p14:tracePt t="135661" x="4049713" y="5348288"/>
          <p14:tracePt t="135670" x="4092575" y="5348288"/>
          <p14:tracePt t="135733" x="4106863" y="5362575"/>
          <p14:tracePt t="135766" x="4106863" y="5376863"/>
          <p14:tracePt t="135773" x="4092575" y="5391150"/>
          <p14:tracePt t="135781" x="4064000" y="5403850"/>
          <p14:tracePt t="135798" x="4049713" y="5403850"/>
          <p14:tracePt t="135806" x="4035425" y="5432425"/>
          <p14:tracePt t="135813" x="4006850" y="5432425"/>
          <p14:tracePt t="135821" x="3979863" y="5432425"/>
          <p14:tracePt t="135837" x="3951288" y="5446713"/>
          <p14:tracePt t="135846" x="3937000" y="5461000"/>
          <p14:tracePt t="135854" x="3908425" y="5475288"/>
          <p14:tracePt t="135862" x="3879850" y="5489575"/>
          <p14:tracePt t="135870" x="3879850" y="5503863"/>
          <p14:tracePt t="135877" x="3838575" y="5530850"/>
          <p14:tracePt t="135885" x="3810000" y="5545138"/>
          <p14:tracePt t="135893" x="3781425" y="5559425"/>
          <p14:tracePt t="135901" x="3767138" y="5559425"/>
          <p14:tracePt t="135910" x="3767138" y="5573713"/>
          <p14:tracePt t="135918" x="3711575" y="5573713"/>
          <p14:tracePt t="135926" x="3711575" y="5588000"/>
          <p14:tracePt t="135934" x="3697288" y="5588000"/>
          <p14:tracePt t="135949" x="3683000" y="5588000"/>
          <p14:tracePt t="135957" x="3625850" y="5602288"/>
          <p14:tracePt t="135989" x="3613150" y="5602288"/>
          <p14:tracePt t="136054" x="3598863" y="5602288"/>
          <p14:tracePt t="136069" x="3570288" y="5602288"/>
          <p14:tracePt t="136085" x="3556000" y="5602288"/>
          <p14:tracePt t="136102" x="3541713" y="5588000"/>
          <p14:tracePt t="136125" x="3527425" y="5588000"/>
          <p14:tracePt t="136142" x="3527425" y="5573713"/>
          <p14:tracePt t="136150" x="3513138" y="5573713"/>
          <p14:tracePt t="136157" x="3498850" y="5573713"/>
          <p14:tracePt t="136173" x="3498850" y="5559425"/>
          <p14:tracePt t="136182" x="3486150" y="5559425"/>
          <p14:tracePt t="136190" x="3471863" y="5530850"/>
          <p14:tracePt t="136206" x="3457575" y="5518150"/>
          <p14:tracePt t="136221" x="3457575" y="5489575"/>
          <p14:tracePt t="136246" x="3443288" y="5461000"/>
          <p14:tracePt t="136278" x="3443288" y="5446713"/>
          <p14:tracePt t="136294" x="3429000" y="5432425"/>
          <p14:tracePt t="136317" x="3429000" y="5418138"/>
          <p14:tracePt t="136334" x="3429000" y="5391150"/>
          <p14:tracePt t="136375" x="3429000" y="5376863"/>
          <p14:tracePt t="136382" x="3429000" y="5362575"/>
          <p14:tracePt t="136397" x="3429000" y="5348288"/>
          <p14:tracePt t="136429" x="3443288" y="5348288"/>
          <p14:tracePt t="136437" x="3471863" y="5348288"/>
          <p14:tracePt t="136445" x="3498850" y="5348288"/>
          <p14:tracePt t="136454" x="3541713" y="5334000"/>
          <p14:tracePt t="136462" x="3570288" y="5334000"/>
          <p14:tracePt t="136470" x="3613150" y="5319713"/>
          <p14:tracePt t="136478" x="3668713" y="5305425"/>
          <p14:tracePt t="136485" x="3740150" y="5276850"/>
          <p14:tracePt t="136493" x="3767138" y="5276850"/>
          <p14:tracePt t="136501" x="3838575" y="5276850"/>
          <p14:tracePt t="136510" x="3879850" y="5249863"/>
          <p14:tracePt t="136518" x="3922713" y="5235575"/>
          <p14:tracePt t="136526" x="4021138" y="5235575"/>
          <p14:tracePt t="136534" x="4106863" y="5207000"/>
          <p14:tracePt t="136542" x="4162425" y="5207000"/>
          <p14:tracePt t="136549" x="4219575" y="5192713"/>
          <p14:tracePt t="136557" x="4318000" y="5192713"/>
          <p14:tracePt t="136565" x="4402138" y="5178425"/>
          <p14:tracePt t="136574" x="4445000" y="5178425"/>
          <p14:tracePt t="136582" x="4487863" y="5178425"/>
          <p14:tracePt t="136590" x="4529138" y="5178425"/>
          <p14:tracePt t="136598" x="4572000" y="5178425"/>
          <p14:tracePt t="136605" x="4586288" y="5178425"/>
          <p14:tracePt t="136613" x="4629150" y="5178425"/>
          <p14:tracePt t="136621" x="4684713" y="5178425"/>
          <p14:tracePt t="136630" x="4713288" y="5178425"/>
          <p14:tracePt t="136638" x="4756150" y="5178425"/>
          <p14:tracePt t="136646" x="4797425" y="5178425"/>
          <p14:tracePt t="136654" x="4826000" y="5178425"/>
          <p14:tracePt t="136662" x="4868863" y="5192713"/>
          <p14:tracePt t="136670" x="4895850" y="5192713"/>
          <p14:tracePt t="136678" x="4924425" y="5192713"/>
          <p14:tracePt t="136685" x="4938713" y="5192713"/>
          <p14:tracePt t="136694" x="4953000" y="5192713"/>
          <p14:tracePt t="136702" x="4967288" y="5192713"/>
          <p14:tracePt t="136774" x="4967288" y="5207000"/>
          <p14:tracePt t="136789" x="4981575" y="5207000"/>
          <p14:tracePt t="136807" x="4995863" y="5207000"/>
          <p14:tracePt t="136903" x="4995863" y="5221288"/>
          <p14:tracePt t="136919" x="4981575" y="5235575"/>
          <p14:tracePt t="136941" x="4938713" y="5235575"/>
          <p14:tracePt t="136951" x="4924425" y="5235575"/>
          <p14:tracePt t="136959" x="4895850" y="5249863"/>
          <p14:tracePt t="136966" x="4883150" y="5249863"/>
          <p14:tracePt t="136974" x="4826000" y="5249863"/>
          <p14:tracePt t="136982" x="4797425" y="5249863"/>
          <p14:tracePt t="136990" x="4756150" y="5249863"/>
          <p14:tracePt t="136998" x="4727575" y="5249863"/>
          <p14:tracePt t="137006" x="4699000" y="5249863"/>
          <p14:tracePt t="137015" x="4641850" y="5249863"/>
          <p14:tracePt t="137023" x="4600575" y="5249863"/>
          <p14:tracePt t="137031" x="4557713" y="5249863"/>
          <p14:tracePt t="137039" x="4529138" y="5249863"/>
          <p14:tracePt t="137047" x="4502150" y="5249863"/>
          <p14:tracePt t="137054" x="4459288" y="5249863"/>
          <p14:tracePt t="137061" x="4430713" y="5249863"/>
          <p14:tracePt t="137071" x="4416425" y="5249863"/>
          <p14:tracePt t="137078" x="4375150" y="5249863"/>
          <p14:tracePt t="137086" x="4360863" y="5249863"/>
          <p14:tracePt t="137095" x="4332288" y="5249863"/>
          <p14:tracePt t="137103" x="4289425" y="5249863"/>
          <p14:tracePt t="137110" x="4275138" y="5249863"/>
          <p14:tracePt t="137118" x="4260850" y="5249863"/>
          <p14:tracePt t="137126" x="4219575" y="5249863"/>
          <p14:tracePt t="137135" x="4191000" y="5249863"/>
          <p14:tracePt t="137143" x="4148138" y="5249863"/>
          <p14:tracePt t="137151" x="4106863" y="5249863"/>
          <p14:tracePt t="137159" x="4078288" y="5249863"/>
          <p14:tracePt t="137167" x="4049713" y="5249863"/>
          <p14:tracePt t="137174" x="4021138" y="5249863"/>
          <p14:tracePt t="137182" x="4006850" y="5249863"/>
          <p14:tracePt t="137191" x="3979863" y="5249863"/>
          <p14:tracePt t="137199" x="3937000" y="5249863"/>
          <p14:tracePt t="137207" x="3908425" y="5249863"/>
          <p14:tracePt t="137215" x="3867150" y="5249863"/>
          <p14:tracePt t="137222" x="3824288" y="5249863"/>
          <p14:tracePt t="137231" x="3810000" y="5264150"/>
          <p14:tracePt t="137238" x="3795713" y="5264150"/>
          <p14:tracePt t="137246" x="3767138" y="5264150"/>
          <p14:tracePt t="137255" x="3752850" y="5264150"/>
          <p14:tracePt t="137263" x="3711575" y="5264150"/>
          <p14:tracePt t="137271" x="3668713" y="5264150"/>
          <p14:tracePt t="137279" x="3654425" y="5264150"/>
          <p14:tracePt t="137287" x="3640138" y="5264150"/>
          <p14:tracePt t="137294" x="3625850" y="5264150"/>
          <p14:tracePt t="137302" x="3613150" y="5276850"/>
          <p14:tracePt t="137311" x="3598863" y="5276850"/>
          <p14:tracePt t="137319" x="3584575" y="5276850"/>
          <p14:tracePt t="137495" x="3584575" y="5291138"/>
          <p14:tracePt t="137519" x="3613150" y="5291138"/>
          <p14:tracePt t="137527" x="3640138" y="5291138"/>
          <p14:tracePt t="137535" x="3697288" y="5291138"/>
          <p14:tracePt t="137543" x="3725863" y="5319713"/>
          <p14:tracePt t="137551" x="3781425" y="5319713"/>
          <p14:tracePt t="137558" x="3852863" y="5319713"/>
          <p14:tracePt t="137566" x="3951288" y="5334000"/>
          <p14:tracePt t="137575" x="4064000" y="5334000"/>
          <p14:tracePt t="137583" x="4176713" y="5334000"/>
          <p14:tracePt t="137591" x="4303713" y="5334000"/>
          <p14:tracePt t="137599" x="4402138" y="5334000"/>
          <p14:tracePt t="137607" x="4459288" y="5334000"/>
          <p14:tracePt t="137615" x="4543425" y="5334000"/>
          <p14:tracePt t="137623" x="4586288" y="5334000"/>
          <p14:tracePt t="137631" x="4641850" y="5334000"/>
          <p14:tracePt t="137639" x="4670425" y="5334000"/>
          <p14:tracePt t="137647" x="4713288" y="5334000"/>
          <p14:tracePt t="137655" x="4727575" y="5334000"/>
          <p14:tracePt t="137663" x="4741863" y="5334000"/>
          <p14:tracePt t="137671" x="4768850" y="5334000"/>
          <p14:tracePt t="137678" x="4797425" y="5334000"/>
          <p14:tracePt t="137686" x="4811713" y="5334000"/>
          <p14:tracePt t="137703" x="4826000" y="5334000"/>
          <p14:tracePt t="137711" x="4840288" y="5334000"/>
          <p14:tracePt t="137719" x="4854575" y="5334000"/>
          <p14:tracePt t="137727" x="4883150" y="5334000"/>
          <p14:tracePt t="137735" x="4895850" y="5334000"/>
          <p14:tracePt t="137887" x="4868863" y="5334000"/>
          <p14:tracePt t="137895" x="4840288" y="5334000"/>
          <p14:tracePt t="137903" x="4797425" y="5334000"/>
          <p14:tracePt t="137911" x="4756150" y="5362575"/>
          <p14:tracePt t="137919" x="4699000" y="5362575"/>
          <p14:tracePt t="137927" x="4656138" y="5362575"/>
          <p14:tracePt t="137935" x="4572000" y="5376863"/>
          <p14:tracePt t="137943" x="4529138" y="5376863"/>
          <p14:tracePt t="137951" x="4473575" y="5376863"/>
          <p14:tracePt t="137959" x="4445000" y="5376863"/>
          <p14:tracePt t="137967" x="4387850" y="5376863"/>
          <p14:tracePt t="137975" x="4360863" y="5376863"/>
          <p14:tracePt t="137982" x="4332288" y="5376863"/>
          <p14:tracePt t="137991" x="4289425" y="5376863"/>
          <p14:tracePt t="137999" x="4260850" y="5376863"/>
          <p14:tracePt t="138007" x="4233863" y="5376863"/>
          <p14:tracePt t="138015" x="4205288" y="5376863"/>
          <p14:tracePt t="138023" x="4191000" y="5376863"/>
          <p14:tracePt t="138031" x="4162425" y="5376863"/>
          <p14:tracePt t="138038" x="4148138" y="5376863"/>
          <p14:tracePt t="138047" x="4121150" y="5376863"/>
          <p14:tracePt t="138055" x="4092575" y="5376863"/>
          <p14:tracePt t="138063" x="4064000" y="5376863"/>
          <p14:tracePt t="138071" x="4035425" y="5376863"/>
          <p14:tracePt t="138079" x="4021138" y="5376863"/>
          <p14:tracePt t="138087" x="4006850" y="5376863"/>
          <p14:tracePt t="138095" x="3979863" y="5376863"/>
          <p14:tracePt t="138111" x="3951288" y="5376863"/>
          <p14:tracePt t="138270" x="3965575" y="5376863"/>
          <p14:tracePt t="138279" x="3979863" y="5376863"/>
          <p14:tracePt t="138287" x="4035425" y="5376863"/>
          <p14:tracePt t="138295" x="4078288" y="5348288"/>
          <p14:tracePt t="138303" x="4176713" y="5348288"/>
          <p14:tracePt t="138311" x="4275138" y="5348288"/>
          <p14:tracePt t="138319" x="4375150" y="5348288"/>
          <p14:tracePt t="138327" x="4487863" y="5334000"/>
          <p14:tracePt t="138334" x="4586288" y="5334000"/>
          <p14:tracePt t="138343" x="4699000" y="5334000"/>
          <p14:tracePt t="138351" x="4826000" y="5334000"/>
          <p14:tracePt t="138359" x="4924425" y="5334000"/>
          <p14:tracePt t="138367" x="5037138" y="5334000"/>
          <p14:tracePt t="138375" x="5122863" y="5334000"/>
          <p14:tracePt t="138383" x="5221288" y="5334000"/>
          <p14:tracePt t="138390" x="5319713" y="5319713"/>
          <p14:tracePt t="138399" x="5362575" y="5319713"/>
          <p14:tracePt t="138407" x="5403850" y="5319713"/>
          <p14:tracePt t="138423" x="5432425" y="5319713"/>
          <p14:tracePt t="138431" x="5446713" y="5319713"/>
          <p14:tracePt t="138439" x="5461000" y="5319713"/>
          <p14:tracePt t="138751" x="5446713" y="5319713"/>
          <p14:tracePt t="138807" x="5432425" y="5319713"/>
          <p14:tracePt t="138831" x="5418138" y="5319713"/>
          <p14:tracePt t="138839" x="5403850" y="5319713"/>
          <p14:tracePt t="138847" x="5391150" y="5319713"/>
          <p14:tracePt t="138855" x="5376863" y="5319713"/>
          <p14:tracePt t="138863" x="5319713" y="5319713"/>
          <p14:tracePt t="138871" x="5291138" y="5319713"/>
          <p14:tracePt t="138879" x="5235575" y="5362575"/>
          <p14:tracePt t="138887" x="5178425" y="5376863"/>
          <p14:tracePt t="138895" x="5137150" y="5376863"/>
          <p14:tracePt t="138903" x="5051425" y="5391150"/>
          <p14:tracePt t="138911" x="4981575" y="5403850"/>
          <p14:tracePt t="138919" x="4967288" y="5403850"/>
          <p14:tracePt t="138928" x="4895850" y="5432425"/>
          <p14:tracePt t="138935" x="4883150" y="5432425"/>
          <p14:tracePt t="138943" x="4854575" y="5446713"/>
          <p14:tracePt t="138951" x="4797425" y="5446713"/>
          <p14:tracePt t="138959" x="4783138" y="5446713"/>
          <p14:tracePt t="138967" x="4741863" y="5446713"/>
          <p14:tracePt t="138975" x="4713288" y="5446713"/>
          <p14:tracePt t="138983" x="4684713" y="5461000"/>
          <p14:tracePt t="138991" x="4670425" y="5461000"/>
          <p14:tracePt t="138999" x="4600575" y="5461000"/>
          <p14:tracePt t="139007" x="4572000" y="5475288"/>
          <p14:tracePt t="139015" x="4502150" y="5475288"/>
          <p14:tracePt t="139023" x="4416425" y="5475288"/>
          <p14:tracePt t="139031" x="4360863" y="5475288"/>
          <p14:tracePt t="139039" x="4332288" y="5475288"/>
          <p14:tracePt t="139047" x="4275138" y="5475288"/>
          <p14:tracePt t="139055" x="4233863" y="5475288"/>
          <p14:tracePt t="139063" x="4205288" y="5475288"/>
          <p14:tracePt t="139071" x="4191000" y="5475288"/>
          <p14:tracePt t="139079" x="4176713" y="5475288"/>
          <p14:tracePt t="139087" x="4162425" y="5475288"/>
          <p14:tracePt t="139095" x="4148138" y="5475288"/>
          <p14:tracePt t="139103" x="4121150" y="5475288"/>
          <p14:tracePt t="139119" x="4106863" y="5475288"/>
          <p14:tracePt t="139127" x="4078288" y="5475288"/>
          <p14:tracePt t="139135" x="4064000" y="5475288"/>
          <p14:tracePt t="139144" x="4006850" y="5475288"/>
          <p14:tracePt t="139151" x="3979863" y="5475288"/>
          <p14:tracePt t="139159" x="3894138" y="5475288"/>
          <p14:tracePt t="139167" x="3867150" y="5461000"/>
          <p14:tracePt t="139175" x="3795713" y="5446713"/>
          <p14:tracePt t="139183" x="3767138" y="5446713"/>
          <p14:tracePt t="139191" x="3725863" y="5446713"/>
          <p14:tracePt t="139199" x="3697288" y="5446713"/>
          <p14:tracePt t="139207" x="3668713" y="5446713"/>
          <p14:tracePt t="139223" x="3640138" y="5446713"/>
          <p14:tracePt t="139263" x="3625850" y="5446713"/>
          <p14:tracePt t="139488" x="3625850" y="5432425"/>
          <p14:tracePt t="139495" x="3752850" y="5418138"/>
          <p14:tracePt t="139504" x="3795713" y="5418138"/>
          <p14:tracePt t="139511" x="3852863" y="5403850"/>
          <p14:tracePt t="139520" x="3922713" y="5403850"/>
          <p14:tracePt t="139527" x="4049713" y="5362575"/>
          <p14:tracePt t="139536" x="4162425" y="5334000"/>
          <p14:tracePt t="139543" x="4275138" y="5319713"/>
          <p14:tracePt t="139552" x="4375150" y="5305425"/>
          <p14:tracePt t="139560" x="4502150" y="5305425"/>
          <p14:tracePt t="139567" x="4586288" y="5291138"/>
          <p14:tracePt t="139576" x="4684713" y="5291138"/>
          <p14:tracePt t="139584" x="4768850" y="5291138"/>
          <p14:tracePt t="139592" x="4854575" y="5291138"/>
          <p14:tracePt t="139600" x="4910138" y="5291138"/>
          <p14:tracePt t="139608" x="4967288" y="5291138"/>
          <p14:tracePt t="139616" x="4995863" y="5291138"/>
          <p14:tracePt t="139631" x="5010150" y="5291138"/>
          <p14:tracePt t="139640" x="5022850" y="5291138"/>
          <p14:tracePt t="139656" x="5037138" y="5291138"/>
          <p14:tracePt t="139664" x="5051425" y="5291138"/>
          <p14:tracePt t="139680" x="5065713" y="5291138"/>
          <p14:tracePt t="139704" x="5080000" y="5291138"/>
          <p14:tracePt t="139912" x="5065713" y="5291138"/>
          <p14:tracePt t="139968" x="5051425" y="5291138"/>
          <p14:tracePt t="139977" x="5051425" y="5264150"/>
          <p14:tracePt t="139985" x="5065713" y="5249863"/>
          <p14:tracePt t="139992" x="5080000" y="5235575"/>
          <p14:tracePt t="140000" x="5094288" y="5221288"/>
          <p14:tracePt t="140008" x="5108575" y="5178425"/>
          <p14:tracePt t="140016" x="5122863" y="5164138"/>
          <p14:tracePt t="140024" x="5137150" y="5149850"/>
          <p14:tracePt t="140160" x="5137150" y="5137150"/>
          <p14:tracePt t="140176" x="5137150" y="5108575"/>
          <p14:tracePt t="140192" x="5122863" y="5094288"/>
          <p14:tracePt t="140200" x="5094288" y="5080000"/>
          <p14:tracePt t="140208" x="5080000" y="5080000"/>
          <p14:tracePt t="140216" x="5037138" y="5051425"/>
          <p14:tracePt t="140224" x="5022850" y="5051425"/>
          <p14:tracePt t="140232" x="4967288" y="5037138"/>
          <p14:tracePt t="140240" x="4924425" y="5010150"/>
          <p14:tracePt t="140248" x="4895850" y="5010150"/>
          <p14:tracePt t="140256" x="4854575" y="5010150"/>
          <p14:tracePt t="140264" x="4811713" y="5010150"/>
          <p14:tracePt t="140272" x="4797425" y="5010150"/>
          <p14:tracePt t="140280" x="4741863" y="5010150"/>
          <p14:tracePt t="140288" x="4684713" y="5010150"/>
          <p14:tracePt t="140296" x="4600575" y="5010150"/>
          <p14:tracePt t="140304" x="4514850" y="5010150"/>
          <p14:tracePt t="140312" x="4416425" y="5010150"/>
          <p14:tracePt t="140320" x="4360863" y="5010150"/>
          <p14:tracePt t="140328" x="4260850" y="5010150"/>
          <p14:tracePt t="140336" x="4219575" y="5022850"/>
          <p14:tracePt t="140344" x="4133850" y="5051425"/>
          <p14:tracePt t="140352" x="4049713" y="5080000"/>
          <p14:tracePt t="140360" x="4006850" y="5080000"/>
          <p14:tracePt t="140368" x="3994150" y="5094288"/>
          <p14:tracePt t="140376" x="3951288" y="5108575"/>
          <p14:tracePt t="140384" x="3922713" y="5108575"/>
          <p14:tracePt t="140392" x="3922713" y="5122863"/>
          <p14:tracePt t="140400" x="3908425" y="5137150"/>
          <p14:tracePt t="140432" x="3879850" y="5149850"/>
          <p14:tracePt t="140448" x="3879850" y="5178425"/>
          <p14:tracePt t="140456" x="3879850" y="5192713"/>
          <p14:tracePt t="140464" x="3867150" y="5207000"/>
          <p14:tracePt t="140472" x="3867150" y="5249863"/>
          <p14:tracePt t="140488" x="3867150" y="5276850"/>
          <p14:tracePt t="140496" x="3867150" y="5291138"/>
          <p14:tracePt t="140504" x="3867150" y="5305425"/>
          <p14:tracePt t="140520" x="3867150" y="5334000"/>
          <p14:tracePt t="140528" x="3867150" y="5348288"/>
          <p14:tracePt t="140536" x="3867150" y="5376863"/>
          <p14:tracePt t="140544" x="3867150" y="5391150"/>
          <p14:tracePt t="140552" x="3867150" y="5446713"/>
          <p14:tracePt t="140560" x="3867150" y="5489575"/>
          <p14:tracePt t="140568" x="3852863" y="5545138"/>
          <p14:tracePt t="140576" x="3852863" y="5602288"/>
          <p14:tracePt t="140584" x="3824288" y="5672138"/>
          <p14:tracePt t="140592" x="3824288" y="5686425"/>
          <p14:tracePt t="140600" x="3824288" y="5715000"/>
          <p14:tracePt t="140608" x="3824288" y="5729288"/>
          <p14:tracePt t="140633" x="3810000" y="5729288"/>
          <p14:tracePt t="140864" x="3795713" y="5729288"/>
          <p14:tracePt t="140992" x="3795713" y="5715000"/>
          <p14:tracePt t="141000" x="3852863" y="5657850"/>
          <p14:tracePt t="141008" x="3894138" y="5657850"/>
          <p14:tracePt t="141016" x="3937000" y="5616575"/>
          <p14:tracePt t="141025" x="4006850" y="5573713"/>
          <p14:tracePt t="141032" x="4092575" y="5530850"/>
          <p14:tracePt t="141040" x="4191000" y="5489575"/>
          <p14:tracePt t="141048" x="4275138" y="5461000"/>
          <p14:tracePt t="141056" x="4318000" y="5432425"/>
          <p14:tracePt t="141064" x="4387850" y="5418138"/>
          <p14:tracePt t="141072" x="4416425" y="5403850"/>
          <p14:tracePt t="141080" x="4459288" y="5391150"/>
          <p14:tracePt t="141088" x="4473575" y="5391150"/>
          <p14:tracePt t="141096" x="4502150" y="5391150"/>
          <p14:tracePt t="141104" x="4529138" y="5391150"/>
          <p14:tracePt t="141112" x="4586288" y="5391150"/>
          <p14:tracePt t="141136" x="4600575" y="5391150"/>
          <p14:tracePt t="141144" x="4641850" y="5391150"/>
          <p14:tracePt t="141152" x="4656138" y="5391150"/>
          <p14:tracePt t="141160" x="4670425" y="5391150"/>
          <p14:tracePt t="141168" x="4684713" y="5391150"/>
          <p14:tracePt t="141176" x="4699000" y="5403850"/>
          <p14:tracePt t="141184" x="4727575" y="5418138"/>
          <p14:tracePt t="141192" x="4741863" y="5418138"/>
          <p14:tracePt t="141200" x="4756150" y="5432425"/>
          <p14:tracePt t="141208" x="4783138" y="5461000"/>
          <p14:tracePt t="141264" x="4797425" y="5475288"/>
          <p14:tracePt t="141320" x="4811713" y="5489575"/>
          <p14:tracePt t="141416" x="4797425" y="5489575"/>
          <p14:tracePt t="141424" x="4768850" y="5503863"/>
          <p14:tracePt t="141448" x="4741863" y="5503863"/>
          <p14:tracePt t="141456" x="4727575" y="5503863"/>
          <p14:tracePt t="141465" x="4699000" y="5503863"/>
          <p14:tracePt t="141472" x="4684713" y="5518150"/>
          <p14:tracePt t="141489" x="4670425" y="5518150"/>
          <p14:tracePt t="141496" x="4656138" y="5518150"/>
          <p14:tracePt t="141552" x="4629150" y="5518150"/>
          <p14:tracePt t="141568" x="4614863" y="5518150"/>
          <p14:tracePt t="141601" x="4600575" y="5518150"/>
          <p14:tracePt t="141640" x="4586288" y="5518150"/>
          <p14:tracePt t="141680" x="4572000" y="5518150"/>
          <p14:tracePt t="141865" x="4699000" y="5391150"/>
          <p14:tracePt t="141928" x="4699000" y="5403850"/>
          <p14:tracePt t="141936" x="4699000" y="5418138"/>
          <p14:tracePt t="141944" x="4699000" y="5461000"/>
          <p14:tracePt t="141961" x="4699000" y="5489575"/>
          <p14:tracePt t="141968" x="4699000" y="5503863"/>
          <p14:tracePt t="141976" x="4699000" y="5530850"/>
          <p14:tracePt t="141984" x="4699000" y="5545138"/>
          <p14:tracePt t="141992" x="4670425" y="5545138"/>
          <p14:tracePt t="142000" x="4629150" y="5545138"/>
          <p14:tracePt t="142009" x="4614863" y="5559425"/>
          <p14:tracePt t="142018" x="4572000" y="5573713"/>
          <p14:tracePt t="142028" x="4529138" y="5573713"/>
          <p14:tracePt t="142035" x="4502150" y="5573713"/>
          <p14:tracePt t="142043" x="4459288" y="5573713"/>
          <p14:tracePt t="142048" x="4430713" y="5573713"/>
          <p14:tracePt t="142057" x="4387850" y="5573713"/>
          <p14:tracePt t="142065" x="4360863" y="5573713"/>
          <p14:tracePt t="142073" x="4346575" y="5559425"/>
          <p14:tracePt t="142084" x="4332288" y="5545138"/>
          <p14:tracePt t="142090" x="4289425" y="5518150"/>
          <p14:tracePt t="142097" x="4260850" y="5503863"/>
          <p14:tracePt t="142105" x="4260850" y="5461000"/>
          <p14:tracePt t="142120" x="4248150" y="5432425"/>
          <p14:tracePt t="142140" x="4233863" y="5403850"/>
          <p14:tracePt t="142153" x="4233863" y="5391150"/>
          <p14:tracePt t="142161" x="4233863" y="5348288"/>
          <p14:tracePt t="142178" x="4233863" y="5319713"/>
          <p14:tracePt t="142201" x="4233863" y="5291138"/>
          <p14:tracePt t="142209" x="4233863" y="5249863"/>
          <p14:tracePt t="142217" x="4233863" y="5221288"/>
          <p14:tracePt t="142225" x="4248150" y="5192713"/>
          <p14:tracePt t="142234" x="4260850" y="5164138"/>
          <p14:tracePt t="142242" x="4318000" y="5108575"/>
          <p14:tracePt t="142249" x="4318000" y="5094288"/>
          <p14:tracePt t="142257" x="4346575" y="5080000"/>
          <p14:tracePt t="142265" x="4402138" y="5037138"/>
          <p14:tracePt t="142273" x="4416425" y="5037138"/>
          <p14:tracePt t="142281" x="4459288" y="5010150"/>
          <p14:tracePt t="142289" x="4502150" y="4995863"/>
          <p14:tracePt t="142299" x="4543425" y="4981575"/>
          <p14:tracePt t="142305" x="4614863" y="4953000"/>
          <p14:tracePt t="142313" x="4629150" y="4953000"/>
          <p14:tracePt t="142321" x="4656138" y="4953000"/>
          <p14:tracePt t="142329" x="4684713" y="4953000"/>
          <p14:tracePt t="142337" x="4713288" y="4953000"/>
          <p14:tracePt t="142354" x="4727575" y="4953000"/>
          <p14:tracePt t="142362" x="4741863" y="4953000"/>
          <p14:tracePt t="142377" x="4783138" y="4953000"/>
          <p14:tracePt t="142385" x="4797425" y="4967288"/>
          <p14:tracePt t="142393" x="4811713" y="4967288"/>
          <p14:tracePt t="142401" x="4854575" y="4995863"/>
          <p14:tracePt t="142410" x="4868863" y="4995863"/>
          <p14:tracePt t="142417" x="4895850" y="5037138"/>
          <p14:tracePt t="142433" x="4910138" y="5037138"/>
          <p14:tracePt t="142441" x="4910138" y="5051425"/>
          <p14:tracePt t="142449" x="4938713" y="5080000"/>
          <p14:tracePt t="142473" x="4953000" y="5094288"/>
          <p14:tracePt t="142489" x="4953000" y="5108575"/>
          <p14:tracePt t="142505" x="4953000" y="5137150"/>
          <p14:tracePt t="142513" x="4953000" y="5149850"/>
          <p14:tracePt t="142522" x="4953000" y="5164138"/>
          <p14:tracePt t="142537" x="4953000" y="5178425"/>
          <p14:tracePt t="142561" x="4953000" y="5221288"/>
          <p14:tracePt t="142593" x="4953000" y="5235575"/>
          <p14:tracePt t="142601" x="4953000" y="5249863"/>
          <p14:tracePt t="142633" x="4924425" y="5276850"/>
          <p14:tracePt t="142641" x="4895850" y="5305425"/>
          <p14:tracePt t="142667" x="4883150" y="5334000"/>
          <p14:tracePt t="142681" x="4840288" y="5334000"/>
          <p14:tracePt t="142689" x="4826000" y="5348288"/>
          <p14:tracePt t="142697" x="4811713" y="5348288"/>
          <p14:tracePt t="142706" x="4783138" y="5376863"/>
          <p14:tracePt t="142714" x="4741863" y="5376863"/>
          <p14:tracePt t="142721" x="4713288" y="5376863"/>
          <p14:tracePt t="142729" x="4699000" y="5391150"/>
          <p14:tracePt t="142737" x="4656138" y="5391150"/>
          <p14:tracePt t="142745" x="4629150" y="5403850"/>
          <p14:tracePt t="142753" x="4586288" y="5403850"/>
          <p14:tracePt t="142761" x="4557713" y="5403850"/>
          <p14:tracePt t="142770" x="4529138" y="5403850"/>
          <p14:tracePt t="142778" x="4487863" y="5403850"/>
          <p14:tracePt t="142785" x="4459288" y="5403850"/>
          <p14:tracePt t="142793" x="4430713" y="5403850"/>
          <p14:tracePt t="142802" x="4402138" y="5403850"/>
          <p14:tracePt t="142810" x="4375150" y="5403850"/>
          <p14:tracePt t="142818" x="4360863" y="5403850"/>
          <p14:tracePt t="142826" x="4332288" y="5403850"/>
          <p14:tracePt t="142834" x="4275138" y="5403850"/>
          <p14:tracePt t="142842" x="4248150" y="5403850"/>
          <p14:tracePt t="142849" x="4205288" y="5391150"/>
          <p14:tracePt t="142857" x="4191000" y="5391150"/>
          <p14:tracePt t="142865" x="4162425" y="5362575"/>
          <p14:tracePt t="142882" x="4162425" y="5348288"/>
          <p14:tracePt t="142890" x="4133850" y="5334000"/>
          <p14:tracePt t="142913" x="4133850" y="5305425"/>
          <p14:tracePt t="142921" x="4121150" y="5305425"/>
          <p14:tracePt t="142930" x="4121150" y="5291138"/>
          <p14:tracePt t="142938" x="4121150" y="5249863"/>
          <p14:tracePt t="142945" x="4121150" y="5207000"/>
          <p14:tracePt t="142953" x="4121150" y="5192713"/>
          <p14:tracePt t="142961" x="4121150" y="5149850"/>
          <p14:tracePt t="142969" x="4121150" y="5122863"/>
          <p14:tracePt t="142977" x="4121150" y="5094288"/>
          <p14:tracePt t="142986" x="4133850" y="5051425"/>
          <p14:tracePt t="142994" x="4162425" y="4981575"/>
          <p14:tracePt t="143002" x="4176713" y="4967288"/>
          <p14:tracePt t="143009" x="4191000" y="4938713"/>
          <p14:tracePt t="143017" x="4233863" y="4924425"/>
          <p14:tracePt t="143025" x="4260850" y="4895850"/>
          <p14:tracePt t="143033" x="4275138" y="4854575"/>
          <p14:tracePt t="143041" x="4318000" y="4840288"/>
          <p14:tracePt t="143050" x="4346575" y="4811713"/>
          <p14:tracePt t="143058" x="4375150" y="4797425"/>
          <p14:tracePt t="143065" x="4445000" y="4768850"/>
          <p14:tracePt t="143073" x="4502150" y="4727575"/>
          <p14:tracePt t="143081" x="4543425" y="4727575"/>
          <p14:tracePt t="143089" x="4586288" y="4713288"/>
          <p14:tracePt t="143097" x="4629150" y="4684713"/>
          <p14:tracePt t="143106" x="4656138" y="4684713"/>
          <p14:tracePt t="143114" x="4684713" y="4684713"/>
          <p14:tracePt t="143122" x="4727575" y="4670425"/>
          <p14:tracePt t="143129" x="4756150" y="4670425"/>
          <p14:tracePt t="143137" x="4768850" y="4656138"/>
          <p14:tracePt t="143145" x="4811713" y="4656138"/>
          <p14:tracePt t="143153" x="4840288" y="4656138"/>
          <p14:tracePt t="143161" x="4854575" y="4656138"/>
          <p14:tracePt t="143170" x="4895850" y="4656138"/>
          <p14:tracePt t="143178" x="4938713" y="4656138"/>
          <p14:tracePt t="143185" x="4953000" y="4656138"/>
          <p14:tracePt t="143193" x="5010150" y="4684713"/>
          <p14:tracePt t="143201" x="5037138" y="4699000"/>
          <p14:tracePt t="143209" x="5051425" y="4727575"/>
          <p14:tracePt t="143218" x="5108575" y="4756150"/>
          <p14:tracePt t="143226" x="5122863" y="4797425"/>
          <p14:tracePt t="143234" x="5149850" y="4854575"/>
          <p14:tracePt t="143242" x="5149850" y="4868863"/>
          <p14:tracePt t="143249" x="5149850" y="4883150"/>
          <p14:tracePt t="143257" x="5149850" y="4895850"/>
          <p14:tracePt t="143265" x="5149850" y="4910138"/>
          <p14:tracePt t="143273" x="5149850" y="4938713"/>
          <p14:tracePt t="143281" x="5164138" y="4953000"/>
          <p14:tracePt t="143290" x="5178425" y="4967288"/>
          <p14:tracePt t="143298" x="5178425" y="5010150"/>
          <p14:tracePt t="143306" x="5178425" y="5037138"/>
          <p14:tracePt t="143313" x="5178425" y="5080000"/>
          <p14:tracePt t="143321" x="5178425" y="5108575"/>
          <p14:tracePt t="143329" x="5178425" y="5122863"/>
          <p14:tracePt t="143337" x="5178425" y="5137150"/>
          <p14:tracePt t="143345" x="5178425" y="5192713"/>
          <p14:tracePt t="143354" x="5178425" y="5221288"/>
          <p14:tracePt t="143362" x="5164138" y="5264150"/>
          <p14:tracePt t="143369" x="5149850" y="5291138"/>
          <p14:tracePt t="143377" x="5137150" y="5305425"/>
          <p14:tracePt t="143385" x="5094288" y="5376863"/>
          <p14:tracePt t="143393" x="5094288" y="5391150"/>
          <p14:tracePt t="143401" x="5065713" y="5432425"/>
          <p14:tracePt t="143410" x="5065713" y="5446713"/>
          <p14:tracePt t="143418" x="5037138" y="5489575"/>
          <p14:tracePt t="143433" x="5010150" y="5530850"/>
          <p14:tracePt t="143441" x="4995863" y="5545138"/>
          <p14:tracePt t="143449" x="4981575" y="5588000"/>
          <p14:tracePt t="143465" x="4953000" y="5602288"/>
          <p14:tracePt t="143475" x="4938713" y="5602288"/>
          <p14:tracePt t="143482" x="4883150" y="5630863"/>
          <p14:tracePt t="143490" x="4868863" y="5645150"/>
          <p14:tracePt t="143497" x="4840288" y="5645150"/>
          <p14:tracePt t="143505" x="4797425" y="5672138"/>
          <p14:tracePt t="143513" x="4768850" y="5672138"/>
          <p14:tracePt t="143521" x="4727575" y="5700713"/>
          <p14:tracePt t="143531" x="4699000" y="5700713"/>
          <p14:tracePt t="143539" x="4656138" y="5715000"/>
          <p14:tracePt t="143553" x="4557713" y="5715000"/>
          <p14:tracePt t="143561" x="4514850" y="5715000"/>
          <p14:tracePt t="143569" x="4487863" y="5715000"/>
          <p14:tracePt t="143577" x="4445000" y="5715000"/>
          <p14:tracePt t="143586" x="4416425" y="5715000"/>
          <p14:tracePt t="143594" x="4375150" y="5715000"/>
          <p14:tracePt t="143602" x="4346575" y="5715000"/>
          <p14:tracePt t="143609" x="4318000" y="5715000"/>
          <p14:tracePt t="143617" x="4289425" y="5700713"/>
          <p14:tracePt t="143634" x="4233863" y="5672138"/>
          <p14:tracePt t="143642" x="4205288" y="5672138"/>
          <p14:tracePt t="143651" x="4176713" y="5672138"/>
          <p14:tracePt t="143658" x="4162425" y="5645150"/>
          <p14:tracePt t="143665" x="4133850" y="5645150"/>
          <p14:tracePt t="143673" x="4106863" y="5616575"/>
          <p14:tracePt t="143698" x="4092575" y="5602288"/>
          <p14:tracePt t="143713" x="4078288" y="5602288"/>
          <p14:tracePt t="144986" x="4121150" y="5602288"/>
          <p14:tracePt t="144994" x="4162425" y="5602288"/>
          <p14:tracePt t="145003" x="4205288" y="5602288"/>
          <p14:tracePt t="145011" x="4248150" y="5602288"/>
          <p14:tracePt t="145019" x="4303713" y="5573713"/>
          <p14:tracePt t="145027" x="4346575" y="5573713"/>
          <p14:tracePt t="145035" x="4387850" y="5573713"/>
          <p14:tracePt t="145042" x="4430713" y="5559425"/>
          <p14:tracePt t="145050" x="4445000" y="5559425"/>
          <p14:tracePt t="145059" x="4459288" y="5559425"/>
          <p14:tracePt t="145067" x="4487863" y="5559425"/>
          <p14:tracePt t="145107" x="4502150" y="5559425"/>
          <p14:tracePt t="145171" x="4514850" y="5559425"/>
          <p14:tracePt t="146779" x="4502150" y="5559425"/>
          <p14:tracePt t="148228" x="4514850" y="5559425"/>
          <p14:tracePt t="148244" x="4529138" y="5559425"/>
          <p14:tracePt t="148308" x="4543425" y="5559425"/>
          <p14:tracePt t="148460" x="4557713" y="5530850"/>
          <p14:tracePt t="148484" x="4586288" y="5530850"/>
          <p14:tracePt t="148500" x="4600575" y="5518150"/>
          <p14:tracePt t="148604" x="4629150" y="5503863"/>
          <p14:tracePt t="149012" x="4614863" y="5503863"/>
          <p14:tracePt t="149028" x="4586288" y="5503863"/>
          <p14:tracePt t="149037" x="4572000" y="5518150"/>
          <p14:tracePt t="149052" x="4557713" y="5518150"/>
          <p14:tracePt t="149148" x="4543425" y="5530850"/>
          <p14:tracePt t="149156" x="4529138" y="5530850"/>
          <p14:tracePt t="149173" x="4514850" y="5545138"/>
          <p14:tracePt t="149180" x="4502150" y="5545138"/>
          <p14:tracePt t="149196" x="4487863" y="5545138"/>
          <p14:tracePt t="149549" x="4473575" y="5559425"/>
          <p14:tracePt t="149653" x="4473575" y="5573713"/>
          <p14:tracePt t="149693" x="4459288" y="5573713"/>
          <p14:tracePt t="149845" x="4430713" y="5573713"/>
          <p14:tracePt t="149885" x="4416425" y="5573713"/>
          <p14:tracePt t="150053" x="4416425" y="5545138"/>
          <p14:tracePt t="150077" x="4416425" y="5530850"/>
          <p14:tracePt t="151286" x="4416425" y="5489575"/>
          <p14:tracePt t="151302" x="4387850" y="5432425"/>
          <p14:tracePt t="151309" x="4360863" y="5334000"/>
          <p14:tracePt t="151317" x="4318000" y="5249863"/>
          <p14:tracePt t="151325" x="4303713" y="5207000"/>
          <p14:tracePt t="151333" x="4260850" y="5080000"/>
          <p14:tracePt t="151341" x="4191000" y="4967288"/>
          <p14:tracePt t="151350" x="4121150" y="4854575"/>
          <p14:tracePt t="151358" x="4021138" y="4768850"/>
          <p14:tracePt t="151366" x="3965575" y="4684713"/>
          <p14:tracePt t="151373" x="3879850" y="4572000"/>
          <p14:tracePt t="151381" x="3781425" y="4473575"/>
          <p14:tracePt t="151390" x="3725863" y="4416425"/>
          <p14:tracePt t="151397" x="3625850" y="4303713"/>
          <p14:tracePt t="151405" x="3584575" y="4233863"/>
          <p14:tracePt t="151414" x="3541713" y="4121150"/>
          <p14:tracePt t="151422" x="3513138" y="4006850"/>
          <p14:tracePt t="151429" x="3486150" y="3894138"/>
          <p14:tracePt t="151437" x="3471863" y="3767138"/>
          <p14:tracePt t="151445" x="3471863" y="3697288"/>
          <p14:tracePt t="151454" x="3471863" y="3570288"/>
          <p14:tracePt t="151461" x="3471863" y="3457575"/>
          <p14:tracePt t="151471" x="3471863" y="3316288"/>
          <p14:tracePt t="151478" x="3471863" y="3203575"/>
          <p14:tracePt t="151486" x="3471863" y="3090863"/>
          <p14:tracePt t="151493" x="3471863" y="2978150"/>
          <p14:tracePt t="151501" x="3471863" y="2863850"/>
          <p14:tracePt t="151509" x="3486150" y="2779713"/>
          <p14:tracePt t="151517" x="3486150" y="2667000"/>
          <p14:tracePt t="151525" x="3486150" y="2554288"/>
          <p14:tracePt t="151534" x="3486150" y="2497138"/>
          <p14:tracePt t="151542" x="3486150" y="2427288"/>
          <p14:tracePt t="151550" x="3486150" y="2384425"/>
          <p14:tracePt t="151557" x="3486150" y="2328863"/>
          <p14:tracePt t="151565" x="3486150" y="2243138"/>
          <p14:tracePt t="151573" x="3498850" y="2187575"/>
          <p14:tracePt t="151582" x="3527425" y="2130425"/>
          <p14:tracePt t="151590" x="3527425" y="2046288"/>
          <p14:tracePt t="151598" x="3527425" y="1974850"/>
          <p14:tracePt t="151606" x="3527425" y="1890713"/>
          <p14:tracePt t="151613" x="3527425" y="1820863"/>
          <p14:tracePt t="151621" x="3527425" y="1763713"/>
          <p14:tracePt t="151629" x="3527425" y="1720850"/>
          <p14:tracePt t="151637" x="3527425" y="1679575"/>
          <p14:tracePt t="151645" x="3527425" y="1622425"/>
          <p14:tracePt t="151654" x="3513138" y="1581150"/>
          <p14:tracePt t="151662" x="3513138" y="1538288"/>
          <p14:tracePt t="151671" x="3513138" y="1524000"/>
          <p14:tracePt t="151677" x="3513138" y="1509713"/>
          <p14:tracePt t="151686" x="3513138" y="1495425"/>
          <p14:tracePt t="151701" x="3513138" y="1481138"/>
          <p14:tracePt t="151733" x="3513138" y="1466850"/>
          <p14:tracePt t="151750" x="3513138" y="1454150"/>
          <p14:tracePt t="151765" x="3513138" y="1439863"/>
          <p14:tracePt t="151773" x="3513138" y="1425575"/>
          <p14:tracePt t="151790" x="3513138" y="1411288"/>
          <p14:tracePt t="151806" x="3513138" y="1397000"/>
          <p14:tracePt t="151885" x="3527425" y="1368425"/>
          <p14:tracePt t="151894" x="3541713" y="1368425"/>
          <p14:tracePt t="151910" x="3570288" y="1368425"/>
          <p14:tracePt t="151919" x="3584575" y="1368425"/>
          <p14:tracePt t="151927" x="3625850" y="1368425"/>
          <p14:tracePt t="151934" x="3640138" y="1354138"/>
          <p14:tracePt t="152127" x="3654425" y="1354138"/>
          <p14:tracePt t="152287" x="3711575" y="1368425"/>
          <p14:tracePt t="152295" x="3810000" y="1368425"/>
          <p14:tracePt t="152302" x="3965575" y="1368425"/>
          <p14:tracePt t="152310" x="4092575" y="1368425"/>
          <p14:tracePt t="152318" x="4133850" y="1368425"/>
          <p14:tracePt t="152358" x="4148138" y="1382713"/>
          <p14:tracePt t="152367" x="4148138" y="1397000"/>
          <p14:tracePt t="152375" x="4176713" y="1425575"/>
          <p14:tracePt t="152383" x="4176713" y="1454150"/>
          <p14:tracePt t="152390" x="4176713" y="1495425"/>
          <p14:tracePt t="152398" x="4176713" y="1524000"/>
          <p14:tracePt t="152406" x="4191000" y="1552575"/>
          <p14:tracePt t="152414" x="4205288" y="1581150"/>
          <p14:tracePt t="152423" x="4219575" y="1608138"/>
          <p14:tracePt t="152431" x="4219575" y="1636713"/>
          <p14:tracePt t="152439" x="4219575" y="1665288"/>
          <p14:tracePt t="152447" x="4219575" y="1693863"/>
          <p14:tracePt t="152454" x="4233863" y="1708150"/>
          <p14:tracePt t="152462" x="4248150" y="1749425"/>
          <p14:tracePt t="152470" x="4248150" y="1763713"/>
          <p14:tracePt t="152478" x="4260850" y="1778000"/>
          <p14:tracePt t="152487" x="4260850" y="1806575"/>
          <p14:tracePt t="152495" x="4260850" y="1847850"/>
          <p14:tracePt t="152503" x="4260850" y="1876425"/>
          <p14:tracePt t="152510" x="4275138" y="1876425"/>
          <p14:tracePt t="152518" x="4275138" y="1919288"/>
          <p14:tracePt t="152534" x="4275138" y="1933575"/>
          <p14:tracePt t="152543" x="4289425" y="1947863"/>
          <p14:tracePt t="152551" x="4303713" y="1989138"/>
          <p14:tracePt t="152559" x="4303713" y="2003425"/>
          <p14:tracePt t="152567" x="4303713" y="2017713"/>
          <p14:tracePt t="152574" x="4303713" y="2032000"/>
          <p14:tracePt t="152582" x="4318000" y="2046288"/>
          <p14:tracePt t="152590" x="4332288" y="2060575"/>
          <p14:tracePt t="152598" x="4332288" y="2089150"/>
          <p14:tracePt t="152607" x="4346575" y="2101850"/>
          <p14:tracePt t="152615" x="4346575" y="2116138"/>
          <p14:tracePt t="152623" x="4346575" y="2159000"/>
          <p14:tracePt t="152631" x="4346575" y="2201863"/>
          <p14:tracePt t="152638" x="4360863" y="2243138"/>
          <p14:tracePt t="152646" x="4360863" y="2271713"/>
          <p14:tracePt t="152654" x="4360863" y="2300288"/>
          <p14:tracePt t="152663" x="4360863" y="2355850"/>
          <p14:tracePt t="152671" x="4375150" y="2398713"/>
          <p14:tracePt t="152679" x="4375150" y="2427288"/>
          <p14:tracePt t="152687" x="4375150" y="2441575"/>
          <p14:tracePt t="152695" x="4375150" y="2470150"/>
          <p14:tracePt t="152710" x="4375150" y="2497138"/>
          <p14:tracePt t="153535" x="4375150" y="2482850"/>
          <p14:tracePt t="153550" x="4375150" y="2470150"/>
          <p14:tracePt t="153558" x="4375150" y="2455863"/>
          <p14:tracePt t="153567" x="4375150" y="2441575"/>
          <p14:tracePt t="153576" x="4375150" y="2427288"/>
          <p14:tracePt t="153591" x="4375150" y="2398713"/>
          <p14:tracePt t="153599" x="4375150" y="2370138"/>
          <p14:tracePt t="153606" x="4375150" y="2355850"/>
          <p14:tracePt t="153614" x="4375150" y="2343150"/>
          <p14:tracePt t="153622" x="4375150" y="2328863"/>
          <p14:tracePt t="153631" x="4375150" y="2314575"/>
          <p14:tracePt t="153647" x="4375150" y="2286000"/>
          <p14:tracePt t="154064" x="4375150" y="2271713"/>
          <p14:tracePt t="154071" x="4387850" y="2257425"/>
          <p14:tracePt t="154079" x="4387850" y="2243138"/>
          <p14:tracePt t="154111" x="4402138" y="2243138"/>
          <p14:tracePt t="154144" x="4416425" y="2228850"/>
          <p14:tracePt t="154184" x="4445000" y="2201863"/>
          <p14:tracePt t="154207" x="4445000" y="2187575"/>
          <p14:tracePt t="154279" x="4445000" y="2173288"/>
          <p14:tracePt t="154328" x="4445000" y="2159000"/>
          <p14:tracePt t="154416" x="4445000" y="2144713"/>
          <p14:tracePt t="154447" x="4459288" y="2130425"/>
          <p14:tracePt t="154456" x="4502150" y="2101850"/>
          <p14:tracePt t="154464" x="4572000" y="2074863"/>
          <p14:tracePt t="154472" x="4614863" y="2074863"/>
          <p14:tracePt t="154478" x="4641850" y="2032000"/>
          <p14:tracePt t="154488" x="4656138" y="2032000"/>
          <p14:tracePt t="154504" x="4670425" y="2017713"/>
          <p14:tracePt t="154512" x="4670425" y="2003425"/>
          <p14:tracePt t="154519" x="4684713" y="2003425"/>
          <p14:tracePt t="154528" x="4699000" y="1989138"/>
          <p14:tracePt t="154535" x="4713288" y="1989138"/>
          <p14:tracePt t="154544" x="4713288" y="1974850"/>
          <p14:tracePt t="154920" x="4684713" y="1989138"/>
          <p14:tracePt t="155000" x="4670425" y="1989138"/>
          <p14:tracePt t="155016" x="4641850" y="1989138"/>
          <p14:tracePt t="155032" x="4641850" y="1974850"/>
          <p14:tracePt t="155039" x="4641850" y="1962150"/>
          <p14:tracePt t="155056" x="4641850" y="1947863"/>
          <p14:tracePt t="155064" x="4641850" y="1933575"/>
          <p14:tracePt t="155080" x="4641850" y="1919288"/>
          <p14:tracePt t="155087" x="4641850" y="1905000"/>
          <p14:tracePt t="155152" x="4641850" y="1876425"/>
          <p14:tracePt t="155176" x="4641850" y="1862138"/>
          <p14:tracePt t="155184" x="4641850" y="1847850"/>
          <p14:tracePt t="155192" x="4629150" y="1835150"/>
          <p14:tracePt t="155201" x="4629150" y="1820863"/>
          <p14:tracePt t="155208" x="4629150" y="1806575"/>
          <p14:tracePt t="155216" x="4600575" y="1778000"/>
          <p14:tracePt t="155224" x="4586288" y="1763713"/>
          <p14:tracePt t="155232" x="4557713" y="1749425"/>
          <p14:tracePt t="155240" x="4557713" y="1735138"/>
          <p14:tracePt t="155248" x="4529138" y="1708150"/>
          <p14:tracePt t="155272" x="4502150" y="1679575"/>
          <p14:tracePt t="155320" x="4459288" y="1651000"/>
          <p14:tracePt t="155336" x="4445000" y="1651000"/>
          <p14:tracePt t="155368" x="4430713" y="1636713"/>
          <p14:tracePt t="155401" x="4416425" y="1636713"/>
          <p14:tracePt t="155408" x="4387850" y="1622425"/>
          <p14:tracePt t="155416" x="4375150" y="1608138"/>
          <p14:tracePt t="155424" x="4360863" y="1608138"/>
          <p14:tracePt t="155440" x="4346575" y="1593850"/>
          <p14:tracePt t="155456" x="4332288" y="1581150"/>
          <p14:tracePt t="155488" x="4318000" y="1566863"/>
          <p14:tracePt t="155744" x="4318000" y="1552575"/>
          <p14:tracePt t="155752" x="4318000" y="1538288"/>
          <p14:tracePt t="155776" x="4318000" y="1524000"/>
          <p14:tracePt t="155784" x="4318000" y="1509713"/>
          <p14:tracePt t="155792" x="4332288" y="1481138"/>
          <p14:tracePt t="155800" x="4360863" y="1466850"/>
          <p14:tracePt t="155808" x="4375150" y="1439863"/>
          <p14:tracePt t="155816" x="4387850" y="1411288"/>
          <p14:tracePt t="155824" x="4402138" y="1397000"/>
          <p14:tracePt t="155832" x="4416425" y="1382713"/>
          <p14:tracePt t="155848" x="4430713" y="1368425"/>
          <p14:tracePt t="155856" x="4445000" y="1354138"/>
          <p14:tracePt t="155864" x="4459288" y="1339850"/>
          <p14:tracePt t="155872" x="4473575" y="1327150"/>
          <p14:tracePt t="155888" x="4487863" y="1327150"/>
          <p14:tracePt t="155896" x="4487863" y="1312863"/>
          <p14:tracePt t="156730" x="4514850" y="1312863"/>
          <p14:tracePt t="156744" x="4529138" y="1312863"/>
          <p14:tracePt t="156761" x="4543425" y="1312863"/>
          <p14:tracePt t="156777" x="4572000" y="1312863"/>
          <p14:tracePt t="156785" x="4586288" y="1312863"/>
          <p14:tracePt t="156801" x="4600575" y="1312863"/>
          <p14:tracePt t="156808" x="4614863" y="1312863"/>
          <p14:tracePt t="156817" x="4641850" y="1312863"/>
          <p14:tracePt t="156824" x="4656138" y="1312863"/>
          <p14:tracePt t="156832" x="4670425" y="1312863"/>
          <p14:tracePt t="156840" x="4699000" y="1312863"/>
          <p14:tracePt t="156849" x="4727575" y="1312863"/>
          <p14:tracePt t="156857" x="4741863" y="1312863"/>
          <p14:tracePt t="156873" x="4756150" y="1312863"/>
          <p14:tracePt t="156929" x="4768850" y="1312863"/>
          <p14:tracePt t="157617" x="4797425" y="1312863"/>
          <p14:tracePt t="157625" x="4840288" y="1312863"/>
          <p14:tracePt t="157633" x="4868863" y="1312863"/>
          <p14:tracePt t="157641" x="4910138" y="1312863"/>
          <p14:tracePt t="157649" x="5010150" y="1312863"/>
          <p14:tracePt t="157657" x="5080000" y="1327150"/>
          <p14:tracePt t="157665" x="5178425" y="1368425"/>
          <p14:tracePt t="157674" x="5291138" y="1411288"/>
          <p14:tracePt t="157681" x="5391150" y="1454150"/>
          <p14:tracePt t="157689" x="5489575" y="1509713"/>
          <p14:tracePt t="157697" x="5616575" y="1552575"/>
          <p14:tracePt t="157705" x="5729288" y="1593850"/>
          <p14:tracePt t="157713" x="5856288" y="1651000"/>
          <p14:tracePt t="157721" x="5926138" y="1708150"/>
          <p14:tracePt t="157729" x="5983288" y="1763713"/>
          <p14:tracePt t="157737" x="6067425" y="1835150"/>
          <p14:tracePt t="157745" x="6124575" y="1905000"/>
          <p14:tracePt t="157753" x="6180138" y="1989138"/>
          <p14:tracePt t="157761" x="6265863" y="2089150"/>
          <p14:tracePt t="157769" x="6307138" y="2201863"/>
          <p14:tracePt t="157777" x="6378575" y="2328863"/>
          <p14:tracePt t="157785" x="6434138" y="2470150"/>
          <p14:tracePt t="157794" x="6505575" y="2624138"/>
          <p14:tracePt t="157801" x="6575425" y="2765425"/>
          <p14:tracePt t="157809" x="6661150" y="2963863"/>
          <p14:tracePt t="157817" x="6745288" y="3132138"/>
          <p14:tracePt t="157825" x="6788150" y="3359150"/>
          <p14:tracePt t="157833" x="6886575" y="3598863"/>
          <p14:tracePt t="157841" x="6927850" y="3767138"/>
          <p14:tracePt t="157849" x="6942138" y="4006850"/>
          <p14:tracePt t="157858" x="6985000" y="4191000"/>
          <p14:tracePt t="157865" x="7027863" y="4402138"/>
          <p14:tracePt t="157873" x="7054850" y="4557713"/>
          <p14:tracePt t="157882" x="7097713" y="4699000"/>
          <p14:tracePt t="157889" x="7140575" y="4797425"/>
          <p14:tracePt t="157897" x="7181850" y="4868863"/>
          <p14:tracePt t="157905" x="7196138" y="4967288"/>
          <p14:tracePt t="157914" x="7224713" y="5037138"/>
          <p14:tracePt t="157921" x="7239000" y="5108575"/>
          <p14:tracePt t="157929" x="7239000" y="5149850"/>
          <p14:tracePt t="157937" x="7239000" y="5178425"/>
          <p14:tracePt t="157961" x="7239000" y="5192713"/>
          <p14:tracePt t="157977" x="7239000" y="5207000"/>
          <p14:tracePt t="158001" x="7224713" y="5192713"/>
          <p14:tracePt t="158009" x="7196138" y="5164138"/>
          <p14:tracePt t="158017" x="7169150" y="5080000"/>
          <p14:tracePt t="158026" x="7169150" y="5051425"/>
          <p14:tracePt t="158033" x="7169150" y="5037138"/>
          <p14:tracePt t="158498" x="7169150" y="5022850"/>
          <p14:tracePt t="158545" x="7169150" y="5010150"/>
          <p14:tracePt t="159194" x="7169150" y="4981575"/>
          <p14:tracePt t="159201" x="7169150" y="4895850"/>
          <p14:tracePt t="159209" x="7169150" y="4826000"/>
          <p14:tracePt t="159218" x="7181850" y="4783138"/>
          <p14:tracePt t="159226" x="7210425" y="4699000"/>
          <p14:tracePt t="159234" x="7210425" y="4670425"/>
          <p14:tracePt t="159242" x="7239000" y="4614863"/>
          <p14:tracePt t="159250" x="7239000" y="4572000"/>
          <p14:tracePt t="159257" x="7239000" y="4487863"/>
          <p14:tracePt t="159266" x="7253288" y="4459288"/>
          <p14:tracePt t="159274" x="7267575" y="4430713"/>
          <p14:tracePt t="159283" x="7296150" y="4375150"/>
          <p14:tracePt t="159291" x="7296150" y="4303713"/>
          <p14:tracePt t="159297" x="7296150" y="4275138"/>
          <p14:tracePt t="159306" x="7296150" y="4248150"/>
          <p14:tracePt t="159314" x="7296150" y="4219575"/>
          <p14:tracePt t="159321" x="7308850" y="4205288"/>
          <p14:tracePt t="159330" x="7323138" y="4162425"/>
          <p14:tracePt t="159347" x="7323138" y="4148138"/>
          <p14:tracePt t="159490" x="7323138" y="4162425"/>
          <p14:tracePt t="159772" x="7308850" y="4162425"/>
          <p14:tracePt t="159787" x="7296150" y="4148138"/>
          <p14:tracePt t="159827" x="7308850" y="4121150"/>
          <p14:tracePt t="159835" x="7366000" y="4078288"/>
          <p14:tracePt t="159842" x="7435850" y="4021138"/>
          <p14:tracePt t="159850" x="7450138" y="4006850"/>
          <p14:tracePt t="159858" x="7450138" y="3979863"/>
          <p14:tracePt t="159866" x="7478713" y="3922713"/>
          <p14:tracePt t="159874" x="7493000" y="3867150"/>
          <p14:tracePt t="159883" x="7535863" y="3767138"/>
          <p14:tracePt t="159891" x="7577138" y="3668713"/>
          <p14:tracePt t="159899" x="7620000" y="3541713"/>
          <p14:tracePt t="159906" x="7689850" y="3414713"/>
          <p14:tracePt t="159914" x="7747000" y="3259138"/>
          <p14:tracePt t="159922" x="7845425" y="3090863"/>
          <p14:tracePt t="159930" x="7888288" y="2963863"/>
          <p14:tracePt t="159938" x="7902575" y="2851150"/>
          <p14:tracePt t="159947" x="7958138" y="2724150"/>
          <p14:tracePt t="159955" x="7958138" y="2624138"/>
          <p14:tracePt t="159963" x="7972425" y="2554288"/>
          <p14:tracePt t="159970" x="7972425" y="2455863"/>
          <p14:tracePt t="159978" x="7972425" y="2384425"/>
          <p14:tracePt t="159986" x="7972425" y="2343150"/>
          <p14:tracePt t="159994" x="7972425" y="2271713"/>
          <p14:tracePt t="160003" x="7972425" y="2228850"/>
          <p14:tracePt t="160011" x="7902575" y="2144713"/>
          <p14:tracePt t="160019" x="7859713" y="2060575"/>
          <p14:tracePt t="160026" x="7789863" y="2003425"/>
          <p14:tracePt t="160034" x="7718425" y="1919288"/>
          <p14:tracePt t="160042" x="7662863" y="1876425"/>
          <p14:tracePt t="160050" x="7562850" y="1806575"/>
          <p14:tracePt t="160058" x="7507288" y="1763713"/>
          <p14:tracePt t="160067" x="7380288" y="1679575"/>
          <p14:tracePt t="160075" x="7239000" y="1593850"/>
          <p14:tracePt t="160083" x="7097713" y="1524000"/>
          <p14:tracePt t="160090" x="6970713" y="1439863"/>
          <p14:tracePt t="160098" x="6788150" y="1368425"/>
          <p14:tracePt t="160106" x="6632575" y="1298575"/>
          <p14:tracePt t="160114" x="6434138" y="1227138"/>
          <p14:tracePt t="160123" x="6265863" y="1185863"/>
          <p14:tracePt t="160131" x="6096000" y="1114425"/>
          <p14:tracePt t="160139" x="5940425" y="1058863"/>
          <p14:tracePt t="160147" x="5784850" y="1016000"/>
          <p14:tracePt t="160154" x="5588000" y="973138"/>
          <p14:tracePt t="160162" x="5461000" y="946150"/>
          <p14:tracePt t="160231" x="4953000" y="889000"/>
          <p14:tracePt t="160234" x="4938713" y="889000"/>
          <p14:tracePt t="160243" x="4910138" y="889000"/>
          <p14:tracePt t="160251" x="4895850" y="889000"/>
          <p14:tracePt t="160259" x="4883150" y="889000"/>
          <p14:tracePt t="160267" x="4854575" y="889000"/>
          <p14:tracePt t="160274" x="4811713" y="889000"/>
          <p14:tracePt t="160282" x="4797425" y="889000"/>
          <p14:tracePt t="160290" x="4783138" y="903288"/>
          <p14:tracePt t="160298" x="4741863" y="903288"/>
          <p14:tracePt t="160307" x="4713288" y="903288"/>
          <p14:tracePt t="160315" x="4670425" y="903288"/>
          <p14:tracePt t="160323" x="4614863" y="931863"/>
          <p14:tracePt t="160330" x="4586288" y="946150"/>
          <p14:tracePt t="160338" x="4529138" y="973138"/>
          <p14:tracePt t="160346" x="4502150" y="1001713"/>
          <p14:tracePt t="160354" x="4473575" y="1016000"/>
          <p14:tracePt t="160363" x="4402138" y="1044575"/>
          <p14:tracePt t="160371" x="4375150" y="1073150"/>
          <p14:tracePt t="160379" x="4360863" y="1073150"/>
          <p14:tracePt t="160387" x="4332288" y="1085850"/>
          <p14:tracePt t="160402" x="4318000" y="1085850"/>
          <p14:tracePt t="160419" x="4318000" y="1100138"/>
          <p14:tracePt t="160450" x="4303713" y="1114425"/>
          <p14:tracePt t="160531" x="4303713" y="1128713"/>
          <p14:tracePt t="160565" x="4332288" y="1128713"/>
          <p14:tracePt t="160573" x="4346575" y="1128713"/>
          <p14:tracePt t="160580" x="4360863" y="1128713"/>
          <p14:tracePt t="160588" x="4375150" y="1128713"/>
          <p14:tracePt t="160604" x="4387850" y="1128713"/>
          <p14:tracePt t="160612" x="4402138" y="1128713"/>
          <p14:tracePt t="160667" x="4416425" y="1128713"/>
          <p14:tracePt t="160674" x="4445000" y="1128713"/>
          <p14:tracePt t="160682" x="4459288" y="1128713"/>
          <p14:tracePt t="160690" x="4502150" y="1143000"/>
          <p14:tracePt t="160699" x="4514850" y="1143000"/>
          <p14:tracePt t="160707" x="4557713" y="1171575"/>
          <p14:tracePt t="160715" x="4614863" y="1171575"/>
          <p14:tracePt t="160723" x="4656138" y="1171575"/>
          <p14:tracePt t="160730" x="4727575" y="1171575"/>
          <p14:tracePt t="160738" x="4768850" y="1171575"/>
          <p14:tracePt t="160746" x="4826000" y="1171575"/>
          <p14:tracePt t="160754" x="4854575" y="1171575"/>
          <p14:tracePt t="160763" x="4883150" y="1171575"/>
          <p14:tracePt t="160771" x="4910138" y="1171575"/>
          <p14:tracePt t="161019" x="4924425" y="1185863"/>
          <p14:tracePt t="161314" x="4924425" y="1227138"/>
          <p14:tracePt t="161322" x="4924425" y="1327150"/>
          <p14:tracePt t="161330" x="4938713" y="1425575"/>
          <p14:tracePt t="161339" x="4967288" y="1538288"/>
          <p14:tracePt t="161347" x="5022850" y="1708150"/>
          <p14:tracePt t="161355" x="5094288" y="1890713"/>
          <p14:tracePt t="161363" x="5164138" y="2060575"/>
          <p14:tracePt t="161371" x="5305425" y="2314575"/>
          <p14:tracePt t="161379" x="5446713" y="2652713"/>
          <p14:tracePt t="161386" x="5530850" y="2878138"/>
          <p14:tracePt t="161394" x="5573713" y="3076575"/>
          <p14:tracePt t="161403" x="5686425" y="3359150"/>
          <p14:tracePt t="161412" x="5784850" y="3838575"/>
          <p14:tracePt t="161419" x="5926138" y="4303713"/>
          <p14:tracePt t="161427" x="6026150" y="4797425"/>
          <p14:tracePt t="161435" x="6110288" y="5178425"/>
          <p14:tracePt t="161442" x="6138863" y="5602288"/>
          <p14:tracePt t="161450" x="6208713" y="6081713"/>
          <p14:tracePt t="161459" x="6208713" y="643413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Counting Semaphore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1223158"/>
            <a:ext cx="9143999" cy="563484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638298" y="476672"/>
            <a:ext cx="8229600" cy="476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5D5D5E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US" sz="2400" kern="0" dirty="0" smtClean="0"/>
              <a:t>Counting Semaphore Synchronization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72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772"/>
    </mc:Choice>
    <mc:Fallback>
      <p:transition spd="slow" advTm="95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09" x="5997575" y="6208713"/>
          <p14:tracePt t="1832" x="5983288" y="6208713"/>
          <p14:tracePt t="1849" x="5954713" y="6208713"/>
          <p14:tracePt t="1856" x="5940425" y="6208713"/>
          <p14:tracePt t="1865" x="5899150" y="6208713"/>
          <p14:tracePt t="1871" x="5842000" y="6223000"/>
          <p14:tracePt t="1880" x="5799138" y="6223000"/>
          <p14:tracePt t="1888" x="5715000" y="6223000"/>
          <p14:tracePt t="1896" x="5588000" y="6223000"/>
          <p14:tracePt t="1904" x="5319713" y="6223000"/>
          <p14:tracePt t="1912" x="5108575" y="6208713"/>
          <p14:tracePt t="1920" x="4953000" y="6153150"/>
          <p14:tracePt t="1928" x="4797425" y="6096000"/>
          <p14:tracePt t="1935" x="4656138" y="6011863"/>
          <p14:tracePt t="1944" x="4514850" y="5940425"/>
          <p14:tracePt t="1952" x="4402138" y="5856288"/>
          <p14:tracePt t="1960" x="4275138" y="5757863"/>
          <p14:tracePt t="1968" x="4205288" y="5700713"/>
          <p14:tracePt t="1976" x="4148138" y="5588000"/>
          <p14:tracePt t="1984" x="4121150" y="5503863"/>
          <p14:tracePt t="1991" x="4121150" y="5391150"/>
          <p14:tracePt t="2000" x="4121150" y="5264150"/>
          <p14:tracePt t="2008" x="4121150" y="5108575"/>
          <p14:tracePt t="2016" x="4133850" y="4995863"/>
          <p14:tracePt t="2024" x="4148138" y="4840288"/>
          <p14:tracePt t="2032" x="4148138" y="4670425"/>
          <p14:tracePt t="2040" x="4162425" y="4557713"/>
          <p14:tracePt t="2048" x="4176713" y="4445000"/>
          <p14:tracePt t="2055" x="4176713" y="4332288"/>
          <p14:tracePt t="2064" x="4176713" y="4233863"/>
          <p14:tracePt t="2072" x="4219575" y="4121150"/>
          <p14:tracePt t="2080" x="4233863" y="4021138"/>
          <p14:tracePt t="2088" x="4248150" y="3937000"/>
          <p14:tracePt t="2096" x="4289425" y="3838575"/>
          <p14:tracePt t="2104" x="4332288" y="3767138"/>
          <p14:tracePt t="2112" x="4387850" y="3697288"/>
          <p14:tracePt t="2120" x="4459288" y="3625850"/>
          <p14:tracePt t="2128" x="4529138" y="3570288"/>
          <p14:tracePt t="2136" x="4572000" y="3527425"/>
          <p14:tracePt t="2144" x="4629150" y="3471863"/>
          <p14:tracePt t="2152" x="4699000" y="3400425"/>
          <p14:tracePt t="2416" x="4768850" y="3725863"/>
          <p14:tracePt t="2424" x="4783138" y="3852863"/>
          <p14:tracePt t="2432" x="4840288" y="3937000"/>
          <p14:tracePt t="2439" x="4910138" y="4035425"/>
          <p14:tracePt t="2448" x="5037138" y="4148138"/>
          <p14:tracePt t="2456" x="5291138" y="4360863"/>
          <p14:tracePt t="2464" x="5489575" y="4529138"/>
          <p14:tracePt t="2472" x="5630863" y="4641850"/>
          <p14:tracePt t="2480" x="5700713" y="4699000"/>
          <p14:tracePt t="2488" x="5799138" y="4768850"/>
          <p14:tracePt t="2496" x="5870575" y="4826000"/>
          <p14:tracePt t="2504" x="5926138" y="4883150"/>
          <p14:tracePt t="2512" x="5997575" y="4910138"/>
          <p14:tracePt t="2520" x="6053138" y="4953000"/>
          <p14:tracePt t="2528" x="6110288" y="4995863"/>
          <p14:tracePt t="2536" x="6124575" y="5022850"/>
          <p14:tracePt t="2544" x="6138863" y="5037138"/>
          <p14:tracePt t="2552" x="6153150" y="5051425"/>
          <p14:tracePt t="2559" x="6165850" y="5051425"/>
          <p14:tracePt t="2568" x="6194425" y="5094288"/>
          <p14:tracePt t="2576" x="6194425" y="5122863"/>
          <p14:tracePt t="2584" x="6194425" y="5178425"/>
          <p14:tracePt t="2592" x="6194425" y="5221288"/>
          <p14:tracePt t="2600" x="6194425" y="5276850"/>
          <p14:tracePt t="2608" x="6194425" y="5319713"/>
          <p14:tracePt t="2616" x="6194425" y="5403850"/>
          <p14:tracePt t="2624" x="6138863" y="5518150"/>
          <p14:tracePt t="2632" x="6110288" y="5645150"/>
          <p14:tracePt t="2640" x="6026150" y="5743575"/>
          <p14:tracePt t="2648" x="5954713" y="5842000"/>
          <p14:tracePt t="2656" x="5870575" y="5911850"/>
          <p14:tracePt t="2664" x="5772150" y="6026150"/>
          <p14:tracePt t="2672" x="5700713" y="6124575"/>
          <p14:tracePt t="2680" x="5630863" y="6180138"/>
          <p14:tracePt t="2688" x="5559425" y="6223000"/>
          <p14:tracePt t="2696" x="5461000" y="6251575"/>
          <p14:tracePt t="2704" x="5376863" y="6292850"/>
          <p14:tracePt t="2712" x="5276850" y="6335713"/>
          <p14:tracePt t="2720" x="5235575" y="6350000"/>
          <p14:tracePt t="2728" x="5137150" y="6350000"/>
          <p14:tracePt t="2736" x="5094288" y="6350000"/>
          <p14:tracePt t="2744" x="4981575" y="6364288"/>
          <p14:tracePt t="2752" x="4840288" y="6378575"/>
          <p14:tracePt t="2760" x="4713288" y="6378575"/>
          <p14:tracePt t="2768" x="4586288" y="6378575"/>
          <p14:tracePt t="2776" x="4459288" y="6350000"/>
          <p14:tracePt t="2784" x="4332288" y="6307138"/>
          <p14:tracePt t="2792" x="4176713" y="6265863"/>
          <p14:tracePt t="2800" x="4078288" y="6223000"/>
          <p14:tracePt t="2808" x="3937000" y="6124575"/>
          <p14:tracePt t="2816" x="3795713" y="6011863"/>
          <p14:tracePt t="2824" x="3683000" y="5899150"/>
          <p14:tracePt t="2832" x="3613150" y="5757863"/>
          <p14:tracePt t="2840" x="3556000" y="5645150"/>
          <p14:tracePt t="2848" x="3486150" y="5518150"/>
          <p14:tracePt t="2856" x="3429000" y="5362575"/>
          <p14:tracePt t="2864" x="3414713" y="5192713"/>
          <p14:tracePt t="2872" x="3386138" y="5010150"/>
          <p14:tracePt t="2880" x="3371850" y="4895850"/>
          <p14:tracePt t="2888" x="3371850" y="4741863"/>
          <p14:tracePt t="2896" x="3371850" y="4629150"/>
          <p14:tracePt t="2904" x="3371850" y="4502150"/>
          <p14:tracePt t="2912" x="3371850" y="4332288"/>
          <p14:tracePt t="2920" x="3471863" y="4148138"/>
          <p14:tracePt t="2928" x="3527425" y="3951288"/>
          <p14:tracePt t="2936" x="3625850" y="3795713"/>
          <p14:tracePt t="2944" x="3668713" y="3640138"/>
          <p14:tracePt t="2952" x="3752850" y="3457575"/>
          <p14:tracePt t="2960" x="3824288" y="3302000"/>
          <p14:tracePt t="2968" x="3894138" y="3189288"/>
          <p14:tracePt t="2976" x="3951288" y="3062288"/>
          <p14:tracePt t="2984" x="4049713" y="2906713"/>
          <p14:tracePt t="2992" x="4133850" y="2779713"/>
          <p14:tracePt t="3000" x="4191000" y="2652713"/>
          <p14:tracePt t="3008" x="4289425" y="2554288"/>
          <p14:tracePt t="3016" x="4360863" y="2470150"/>
          <p14:tracePt t="3024" x="4430713" y="2398713"/>
          <p14:tracePt t="3032" x="4473575" y="2355850"/>
          <p14:tracePt t="3040" x="4557713" y="2300288"/>
          <p14:tracePt t="3048" x="4641850" y="2257425"/>
          <p14:tracePt t="3056" x="4727575" y="2243138"/>
          <p14:tracePt t="3064" x="4840288" y="2228850"/>
          <p14:tracePt t="3072" x="4995863" y="2201863"/>
          <p14:tracePt t="3080" x="5149850" y="2187575"/>
          <p14:tracePt t="3089" x="5334000" y="2187575"/>
          <p14:tracePt t="3096" x="5559425" y="2187575"/>
          <p14:tracePt t="3106" x="5827713" y="2216150"/>
          <p14:tracePt t="3112" x="6038850" y="2257425"/>
          <p14:tracePt t="3120" x="6350000" y="2343150"/>
          <p14:tracePt t="3128" x="6534150" y="2384425"/>
          <p14:tracePt t="3136" x="6716713" y="2413000"/>
          <p14:tracePt t="3144" x="6900863" y="2497138"/>
          <p14:tracePt t="3152" x="6999288" y="2554288"/>
          <p14:tracePt t="3160" x="7083425" y="2624138"/>
          <p14:tracePt t="3168" x="7140575" y="2695575"/>
          <p14:tracePt t="3176" x="7196138" y="2836863"/>
          <p14:tracePt t="3184" x="7224713" y="2906713"/>
          <p14:tracePt t="3192" x="7296150" y="3062288"/>
          <p14:tracePt t="3200" x="7308850" y="3232150"/>
          <p14:tracePt t="3208" x="7337425" y="3371850"/>
          <p14:tracePt t="3216" x="7337425" y="3541713"/>
          <p14:tracePt t="3224" x="7337425" y="3711575"/>
          <p14:tracePt t="3232" x="7351713" y="3867150"/>
          <p14:tracePt t="3240" x="7351713" y="4049713"/>
          <p14:tracePt t="3248" x="7351713" y="4176713"/>
          <p14:tracePt t="3256" x="7351713" y="4303713"/>
          <p14:tracePt t="3264" x="7323138" y="4430713"/>
          <p14:tracePt t="3272" x="7267575" y="4543425"/>
          <p14:tracePt t="3280" x="7224713" y="4629150"/>
          <p14:tracePt t="3288" x="7181850" y="4713288"/>
          <p14:tracePt t="3296" x="7083425" y="4840288"/>
          <p14:tracePt t="3304" x="7042150" y="4910138"/>
          <p14:tracePt t="3312" x="7013575" y="4938713"/>
          <p14:tracePt t="3320" x="6970713" y="5010150"/>
          <p14:tracePt t="3328" x="6942138" y="5037138"/>
          <p14:tracePt t="3336" x="6886575" y="5065713"/>
          <p14:tracePt t="3344" x="6858000" y="5108575"/>
          <p14:tracePt t="3352" x="6843713" y="5122863"/>
          <p14:tracePt t="3360" x="6788150" y="5149850"/>
          <p14:tracePt t="3368" x="6773863" y="5149850"/>
          <p14:tracePt t="3488" x="6759575" y="5149850"/>
          <p14:tracePt t="3520" x="6745288" y="5149850"/>
          <p14:tracePt t="3632" x="6731000" y="5149850"/>
          <p14:tracePt t="3656" x="6716713" y="5149850"/>
          <p14:tracePt t="3673" x="6673850" y="5122863"/>
          <p14:tracePt t="3681" x="6661150" y="5108575"/>
          <p14:tracePt t="3689" x="6575425" y="5065713"/>
          <p14:tracePt t="3696" x="6491288" y="5022850"/>
          <p14:tracePt t="3705" x="6378575" y="4895850"/>
          <p14:tracePt t="3712" x="6237288" y="4811713"/>
          <p14:tracePt t="3720" x="6067425" y="4699000"/>
          <p14:tracePt t="3729" x="5911850" y="4586288"/>
          <p14:tracePt t="3737" x="5813425" y="4514850"/>
          <p14:tracePt t="3745" x="5672138" y="4402138"/>
          <p14:tracePt t="3752" x="5530850" y="4303713"/>
          <p14:tracePt t="3762" x="5403850" y="4233863"/>
          <p14:tracePt t="3769" x="5319713" y="4162425"/>
          <p14:tracePt t="3777" x="5249863" y="4092575"/>
          <p14:tracePt t="3785" x="5221288" y="4035425"/>
          <p14:tracePt t="3793" x="5164138" y="3951288"/>
          <p14:tracePt t="3801" x="5149850" y="3922713"/>
          <p14:tracePt t="3809" x="5122863" y="3879850"/>
          <p14:tracePt t="3817" x="5122863" y="3824288"/>
          <p14:tracePt t="3825" x="5094288" y="3752850"/>
          <p14:tracePt t="3832" x="5080000" y="3697288"/>
          <p14:tracePt t="3841" x="5037138" y="3640138"/>
          <p14:tracePt t="3849" x="5037138" y="3598863"/>
          <p14:tracePt t="3857" x="5022850" y="3556000"/>
          <p14:tracePt t="3864" x="5010150" y="3527425"/>
          <p14:tracePt t="3873" x="4981575" y="3498850"/>
          <p14:tracePt t="3881" x="4981575" y="3471863"/>
          <p14:tracePt t="3889" x="4981575" y="3457575"/>
          <p14:tracePt t="3897" x="4981575" y="3443288"/>
          <p14:tracePt t="3905" x="4981575" y="3429000"/>
          <p14:tracePt t="3921" x="4981575" y="3400425"/>
          <p14:tracePt t="4041" x="4981575" y="3386138"/>
          <p14:tracePt t="4065" x="4995863" y="3386138"/>
          <p14:tracePt t="4073" x="5010150" y="3386138"/>
          <p14:tracePt t="4081" x="5037138" y="3386138"/>
          <p14:tracePt t="4089" x="5080000" y="3371850"/>
          <p14:tracePt t="4097" x="5094288" y="3371850"/>
          <p14:tracePt t="4105" x="5137150" y="3359150"/>
          <p14:tracePt t="4113" x="5178425" y="3359150"/>
          <p14:tracePt t="4121" x="5235575" y="3359150"/>
          <p14:tracePt t="4129" x="5276850" y="3359150"/>
          <p14:tracePt t="4137" x="5334000" y="3330575"/>
          <p14:tracePt t="4145" x="5446713" y="3316288"/>
          <p14:tracePt t="4153" x="5530850" y="3316288"/>
          <p14:tracePt t="4161" x="5645150" y="3302000"/>
          <p14:tracePt t="4169" x="5729288" y="3273425"/>
          <p14:tracePt t="4177" x="5799138" y="3273425"/>
          <p14:tracePt t="4185" x="5870575" y="3259138"/>
          <p14:tracePt t="4193" x="5940425" y="3232150"/>
          <p14:tracePt t="4201" x="6011863" y="3189288"/>
          <p14:tracePt t="4209" x="6038850" y="3175000"/>
          <p14:tracePt t="4217" x="6081713" y="3146425"/>
          <p14:tracePt t="4225" x="6096000" y="3146425"/>
          <p14:tracePt t="4233" x="6124575" y="3117850"/>
          <p14:tracePt t="4249" x="6124575" y="3105150"/>
          <p14:tracePt t="4257" x="6124575" y="3090863"/>
          <p14:tracePt t="4265" x="6124575" y="3076575"/>
          <p14:tracePt t="4281" x="6124575" y="3062288"/>
          <p14:tracePt t="4369" x="6124575" y="3033713"/>
          <p14:tracePt t="4497" x="6110288" y="3033713"/>
          <p14:tracePt t="4505" x="6096000" y="3033713"/>
          <p14:tracePt t="4513" x="6081713" y="3033713"/>
          <p14:tracePt t="4521" x="6053138" y="3033713"/>
          <p14:tracePt t="4530" x="6038850" y="3033713"/>
          <p14:tracePt t="4538" x="5997575" y="3033713"/>
          <p14:tracePt t="4546" x="5940425" y="3033713"/>
          <p14:tracePt t="4554" x="5856288" y="3033713"/>
          <p14:tracePt t="4562" x="5757863" y="3033713"/>
          <p14:tracePt t="4569" x="5645150" y="3033713"/>
          <p14:tracePt t="4577" x="5545138" y="3048000"/>
          <p14:tracePt t="4585" x="5418138" y="3062288"/>
          <p14:tracePt t="4593" x="5276850" y="3076575"/>
          <p14:tracePt t="4601" x="5137150" y="3076575"/>
          <p14:tracePt t="4609" x="4967288" y="3076575"/>
          <p14:tracePt t="4617" x="4768850" y="3105150"/>
          <p14:tracePt t="4625" x="4600575" y="3117850"/>
          <p14:tracePt t="4633" x="4445000" y="3117850"/>
          <p14:tracePt t="4641" x="4233863" y="3117850"/>
          <p14:tracePt t="4649" x="4078288" y="3117850"/>
          <p14:tracePt t="4657" x="3965575" y="3105150"/>
          <p14:tracePt t="4665" x="3867150" y="3090863"/>
          <p14:tracePt t="4673" x="3781425" y="3048000"/>
          <p14:tracePt t="4681" x="3711575" y="3019425"/>
          <p14:tracePt t="4689" x="3668713" y="3005138"/>
          <p14:tracePt t="4697" x="3640138" y="2978150"/>
          <p14:tracePt t="4705" x="3598863" y="2963863"/>
          <p14:tracePt t="4721" x="3570288" y="2935288"/>
          <p14:tracePt t="4729" x="3570288" y="2921000"/>
          <p14:tracePt t="4737" x="3513138" y="2863850"/>
          <p14:tracePt t="4745" x="3486150" y="2822575"/>
          <p14:tracePt t="4754" x="3457575" y="2794000"/>
          <p14:tracePt t="4761" x="3371850" y="2736850"/>
          <p14:tracePt t="4769" x="3330575" y="2709863"/>
          <p14:tracePt t="4777" x="3273425" y="2681288"/>
          <p14:tracePt t="4785" x="3232150" y="2624138"/>
          <p14:tracePt t="4793" x="3160713" y="2597150"/>
          <p14:tracePt t="4801" x="3146425" y="2568575"/>
          <p14:tracePt t="4809" x="3132138" y="2554288"/>
          <p14:tracePt t="4817" x="3117850" y="2540000"/>
          <p14:tracePt t="4825" x="3117850" y="2525713"/>
          <p14:tracePt t="4833" x="3117850" y="2511425"/>
          <p14:tracePt t="4841" x="3117850" y="2497138"/>
          <p14:tracePt t="4849" x="3117850" y="2482850"/>
          <p14:tracePt t="4857" x="3117850" y="2470150"/>
          <p14:tracePt t="4865" x="3132138" y="2441575"/>
          <p14:tracePt t="4881" x="3160713" y="2413000"/>
          <p14:tracePt t="4889" x="3189288" y="2398713"/>
          <p14:tracePt t="4897" x="3217863" y="2384425"/>
          <p14:tracePt t="4905" x="3273425" y="2355850"/>
          <p14:tracePt t="4913" x="3302000" y="2343150"/>
          <p14:tracePt t="4921" x="3330575" y="2328863"/>
          <p14:tracePt t="4929" x="3386138" y="2328863"/>
          <p14:tracePt t="4937" x="3527425" y="2271713"/>
          <p14:tracePt t="4945" x="3570288" y="2257425"/>
          <p14:tracePt t="4953" x="3683000" y="2228850"/>
          <p14:tracePt t="4961" x="3781425" y="2228850"/>
          <p14:tracePt t="4969" x="3867150" y="2201863"/>
          <p14:tracePt t="4977" x="3922713" y="2187575"/>
          <p14:tracePt t="4986" x="3994150" y="2187575"/>
          <p14:tracePt t="4993" x="4092575" y="2173288"/>
          <p14:tracePt t="5001" x="4176713" y="2159000"/>
          <p14:tracePt t="5009" x="4275138" y="2144713"/>
          <p14:tracePt t="5017" x="4402138" y="2130425"/>
          <p14:tracePt t="5025" x="4514850" y="2116138"/>
          <p14:tracePt t="5033" x="4670425" y="2116138"/>
          <p14:tracePt t="5041" x="4768850" y="2101850"/>
          <p14:tracePt t="5049" x="4924425" y="2101850"/>
          <p14:tracePt t="5057" x="5010150" y="2101850"/>
          <p14:tracePt t="5065" x="5108575" y="2101850"/>
          <p14:tracePt t="5073" x="5164138" y="2101850"/>
          <p14:tracePt t="5081" x="5264150" y="2101850"/>
          <p14:tracePt t="5089" x="5305425" y="2101850"/>
          <p14:tracePt t="5097" x="5391150" y="2101850"/>
          <p14:tracePt t="5105" x="5432425" y="2101850"/>
          <p14:tracePt t="5113" x="5461000" y="2101850"/>
          <p14:tracePt t="5121" x="5475288" y="2101850"/>
          <p14:tracePt t="5137" x="5489575" y="2101850"/>
          <p14:tracePt t="5145" x="5503863" y="2101850"/>
          <p14:tracePt t="5153" x="5518150" y="2101850"/>
          <p14:tracePt t="5169" x="5530850" y="2101850"/>
          <p14:tracePt t="5185" x="5545138" y="2101850"/>
          <p14:tracePt t="5289" x="5559425" y="2101850"/>
          <p14:tracePt t="5297" x="5602288" y="2101850"/>
          <p14:tracePt t="5305" x="5630863" y="2101850"/>
          <p14:tracePt t="5313" x="5645150" y="2101850"/>
          <p14:tracePt t="5321" x="5657850" y="2101850"/>
          <p14:tracePt t="5329" x="5729288" y="2101850"/>
          <p14:tracePt t="5337" x="5813425" y="2116138"/>
          <p14:tracePt t="5345" x="5884863" y="2116138"/>
          <p14:tracePt t="5353" x="5983288" y="2144713"/>
          <p14:tracePt t="5361" x="6081713" y="2159000"/>
          <p14:tracePt t="5369" x="6124575" y="2159000"/>
          <p14:tracePt t="5378" x="6180138" y="2159000"/>
          <p14:tracePt t="5385" x="6265863" y="2159000"/>
          <p14:tracePt t="5393" x="6307138" y="2173288"/>
          <p14:tracePt t="5401" x="6335713" y="2173288"/>
          <p14:tracePt t="5409" x="6392863" y="2173288"/>
          <p14:tracePt t="5417" x="6434138" y="2173288"/>
          <p14:tracePt t="5425" x="6491288" y="2173288"/>
          <p14:tracePt t="5433" x="6534150" y="2187575"/>
          <p14:tracePt t="5441" x="6575425" y="2187575"/>
          <p14:tracePt t="5449" x="6604000" y="2201863"/>
          <p14:tracePt t="5458" x="6618288" y="2201863"/>
          <p14:tracePt t="5465" x="6646863" y="2201863"/>
          <p14:tracePt t="5473" x="6661150" y="2216150"/>
          <p14:tracePt t="5481" x="6673850" y="2216150"/>
          <p14:tracePt t="5498" x="6688138" y="2228850"/>
          <p14:tracePt t="5505" x="6731000" y="2257425"/>
          <p14:tracePt t="5713" x="6745288" y="2271713"/>
          <p14:tracePt t="6115" x="6745288" y="2286000"/>
          <p14:tracePt t="6123" x="6731000" y="2286000"/>
          <p14:tracePt t="6130" x="6716713" y="2300288"/>
          <p14:tracePt t="6258" x="6702425" y="2300288"/>
          <p14:tracePt t="8010" x="6688138" y="2300288"/>
          <p14:tracePt t="11741" x="6661150" y="2300288"/>
          <p14:tracePt t="11749" x="6618288" y="2355850"/>
          <p14:tracePt t="11757" x="6575425" y="2355850"/>
          <p14:tracePt t="11765" x="6534150" y="2384425"/>
          <p14:tracePt t="11773" x="6462713" y="2441575"/>
          <p14:tracePt t="11781" x="6378575" y="2482850"/>
          <p14:tracePt t="11789" x="6280150" y="2511425"/>
          <p14:tracePt t="11797" x="6223000" y="2525713"/>
          <p14:tracePt t="11805" x="6165850" y="2554288"/>
          <p14:tracePt t="11813" x="6124575" y="2554288"/>
          <p14:tracePt t="11821" x="6081713" y="2554288"/>
          <p14:tracePt t="11829" x="6067425" y="2554288"/>
          <p14:tracePt t="11837" x="6038850" y="2554288"/>
          <p14:tracePt t="11845" x="5997575" y="2554288"/>
          <p14:tracePt t="11853" x="5983288" y="2554288"/>
          <p14:tracePt t="11862" x="5969000" y="2554288"/>
          <p14:tracePt t="11878" x="5940425" y="2554288"/>
          <p14:tracePt t="11886" x="5899150" y="2554288"/>
          <p14:tracePt t="11893" x="5884863" y="2554288"/>
          <p14:tracePt t="11901" x="5856288" y="2554288"/>
          <p14:tracePt t="11909" x="5813425" y="2554288"/>
          <p14:tracePt t="11917" x="5799138" y="2554288"/>
          <p14:tracePt t="11925" x="5772150" y="2554288"/>
          <p14:tracePt t="11933" x="5729288" y="2554288"/>
          <p14:tracePt t="11949" x="5715000" y="2554288"/>
          <p14:tracePt t="11957" x="5700713" y="2554288"/>
          <p14:tracePt t="11965" x="5657850" y="2554288"/>
          <p14:tracePt t="11973" x="5630863" y="2554288"/>
          <p14:tracePt t="11981" x="5602288" y="2568575"/>
          <p14:tracePt t="11989" x="5518150" y="2597150"/>
          <p14:tracePt t="11997" x="5489575" y="2609850"/>
          <p14:tracePt t="12005" x="5446713" y="2609850"/>
          <p14:tracePt t="12013" x="5418138" y="2609850"/>
          <p14:tracePt t="12021" x="5403850" y="2624138"/>
          <p14:tracePt t="12029" x="5362575" y="2638425"/>
          <p14:tracePt t="12037" x="5348288" y="2652713"/>
          <p14:tracePt t="12045" x="5334000" y="2667000"/>
          <p14:tracePt t="12069" x="5319713" y="2681288"/>
          <p14:tracePt t="12077" x="5305425" y="2724150"/>
          <p14:tracePt t="12094" x="5305425" y="2736850"/>
          <p14:tracePt t="12101" x="5305425" y="2765425"/>
          <p14:tracePt t="12117" x="5305425" y="2779713"/>
          <p14:tracePt t="12125" x="5305425" y="2794000"/>
          <p14:tracePt t="12133" x="5305425" y="2808288"/>
          <p14:tracePt t="12141" x="5319713" y="2836863"/>
          <p14:tracePt t="12157" x="5362575" y="2863850"/>
          <p14:tracePt t="12165" x="5391150" y="2863850"/>
          <p14:tracePt t="12173" x="5403850" y="2878138"/>
          <p14:tracePt t="12181" x="5418138" y="2906713"/>
          <p14:tracePt t="12189" x="5475288" y="2921000"/>
          <p14:tracePt t="12197" x="5518150" y="2921000"/>
          <p14:tracePt t="12205" x="5545138" y="2949575"/>
          <p14:tracePt t="12213" x="5559425" y="2963863"/>
          <p14:tracePt t="12221" x="5588000" y="2978150"/>
          <p14:tracePt t="12229" x="5630863" y="2990850"/>
          <p14:tracePt t="12237" x="5657850" y="2990850"/>
          <p14:tracePt t="12245" x="5686425" y="2990850"/>
          <p14:tracePt t="12253" x="5700713" y="2990850"/>
          <p14:tracePt t="12261" x="5743575" y="2990850"/>
          <p14:tracePt t="12269" x="5757863" y="2990850"/>
          <p14:tracePt t="12277" x="5784850" y="2990850"/>
          <p14:tracePt t="12285" x="5813425" y="2978150"/>
          <p14:tracePt t="12293" x="5842000" y="2963863"/>
          <p14:tracePt t="12301" x="5856288" y="2949575"/>
          <p14:tracePt t="12309" x="5884863" y="2921000"/>
          <p14:tracePt t="12317" x="5911850" y="2906713"/>
          <p14:tracePt t="12327" x="5926138" y="2878138"/>
          <p14:tracePt t="12333" x="5940425" y="2863850"/>
          <p14:tracePt t="12349" x="5954713" y="2836863"/>
          <p14:tracePt t="12357" x="5969000" y="2794000"/>
          <p14:tracePt t="13501" x="5940425" y="2794000"/>
          <p14:tracePt t="13510" x="5911850" y="2808288"/>
          <p14:tracePt t="13518" x="5899150" y="2808288"/>
          <p14:tracePt t="13526" x="5884863" y="2822575"/>
          <p14:tracePt t="13534" x="5870575" y="2822575"/>
          <p14:tracePt t="13543" x="5870575" y="2836863"/>
          <p14:tracePt t="13565" x="5842000" y="2836863"/>
          <p14:tracePt t="16536" x="5856288" y="2836863"/>
          <p14:tracePt t="16544" x="5856288" y="2808288"/>
          <p14:tracePt t="16591" x="5870575" y="2808288"/>
          <p14:tracePt t="16607" x="5884863" y="2808288"/>
          <p14:tracePt t="16615" x="5899150" y="2808288"/>
          <p14:tracePt t="16624" x="5926138" y="2794000"/>
          <p14:tracePt t="16640" x="5940425" y="2794000"/>
          <p14:tracePt t="16655" x="5954713" y="2779713"/>
          <p14:tracePt t="16832" x="5954713" y="2794000"/>
          <p14:tracePt t="17239" x="5954713" y="2808288"/>
          <p14:tracePt t="17535" x="5954713" y="2794000"/>
          <p14:tracePt t="17544" x="5954713" y="2779713"/>
          <p14:tracePt t="17560" x="5954713" y="2765425"/>
          <p14:tracePt t="17568" x="5954713" y="2751138"/>
          <p14:tracePt t="17576" x="5983288" y="2751138"/>
          <p14:tracePt t="17583" x="5997575" y="2724150"/>
          <p14:tracePt t="17591" x="6011863" y="2724150"/>
          <p14:tracePt t="17608" x="6026150" y="2724150"/>
          <p14:tracePt t="17616" x="6026150" y="2709863"/>
          <p14:tracePt t="17631" x="6053138" y="2695575"/>
          <p14:tracePt t="17664" x="6067425" y="2695575"/>
          <p14:tracePt t="17696" x="6081713" y="2695575"/>
          <p14:tracePt t="17704" x="6096000" y="2695575"/>
          <p14:tracePt t="17728" x="6110288" y="2695575"/>
          <p14:tracePt t="17736" x="6138863" y="2695575"/>
          <p14:tracePt t="17752" x="6138863" y="2709863"/>
          <p14:tracePt t="17767" x="6153150" y="2724150"/>
          <p14:tracePt t="17776" x="6153150" y="2736850"/>
          <p14:tracePt t="17784" x="6153150" y="2751138"/>
          <p14:tracePt t="17800" x="6153150" y="2765425"/>
          <p14:tracePt t="17808" x="6153150" y="2779713"/>
          <p14:tracePt t="17832" x="6153150" y="2794000"/>
          <p14:tracePt t="17928" x="6153150" y="2822575"/>
          <p14:tracePt t="21130" x="6138863" y="2836863"/>
          <p14:tracePt t="21138" x="6110288" y="2863850"/>
          <p14:tracePt t="21153" x="6096000" y="2906713"/>
          <p14:tracePt t="21170" x="6081713" y="2921000"/>
          <p14:tracePt t="21210" x="6081713" y="2935288"/>
          <p14:tracePt t="21218" x="6110288" y="2935288"/>
          <p14:tracePt t="21226" x="6138863" y="2935288"/>
          <p14:tracePt t="21234" x="6153150" y="2921000"/>
          <p14:tracePt t="21458" x="6138863" y="2935288"/>
          <p14:tracePt t="21874" x="6138863" y="2921000"/>
          <p14:tracePt t="21882" x="6138863" y="2906713"/>
          <p14:tracePt t="25044" x="6124575" y="2906713"/>
          <p14:tracePt t="26597" x="6110288" y="2906713"/>
          <p14:tracePt t="26637" x="6096000" y="2906713"/>
          <p14:tracePt t="28238" x="6081713" y="2906713"/>
          <p14:tracePt t="28245" x="6053138" y="2906713"/>
          <p14:tracePt t="28253" x="6038850" y="2906713"/>
          <p14:tracePt t="28261" x="6026150" y="2921000"/>
          <p14:tracePt t="28277" x="6011863" y="2949575"/>
          <p14:tracePt t="28286" x="5997575" y="2978150"/>
          <p14:tracePt t="28350" x="5983288" y="2978150"/>
          <p14:tracePt t="28358" x="5926138" y="2906713"/>
          <p14:tracePt t="28743" x="5911850" y="2906713"/>
          <p14:tracePt t="28751" x="5899150" y="2921000"/>
          <p14:tracePt t="28854" x="5884863" y="2921000"/>
          <p14:tracePt t="28902" x="5884863" y="2906713"/>
          <p14:tracePt t="28998" x="5884863" y="2892425"/>
          <p14:tracePt t="30118" x="5870575" y="2892425"/>
          <p14:tracePt t="30143" x="5856288" y="2892425"/>
          <p14:tracePt t="30158" x="5842000" y="2892425"/>
          <p14:tracePt t="32448" x="5827713" y="2892425"/>
          <p14:tracePt t="32704" x="5827713" y="2878138"/>
          <p14:tracePt t="32759" x="5799138" y="2878138"/>
          <p14:tracePt t="32816" x="5799138" y="2863850"/>
          <p14:tracePt t="32848" x="5799138" y="2851150"/>
          <p14:tracePt t="32959" x="5799138" y="2822575"/>
          <p14:tracePt t="32976" x="5799138" y="2808288"/>
          <p14:tracePt t="32992" x="5813425" y="2794000"/>
          <p14:tracePt t="32999" x="5813425" y="2779713"/>
          <p14:tracePt t="33039" x="5813425" y="2724150"/>
          <p14:tracePt t="33047" x="5799138" y="2695575"/>
          <p14:tracePt t="33055" x="5784850" y="2681288"/>
          <p14:tracePt t="33072" x="5784850" y="2667000"/>
          <p14:tracePt t="33440" x="5772150" y="2681288"/>
          <p14:tracePt t="33449" x="5743575" y="2736850"/>
          <p14:tracePt t="33456" x="5700713" y="2765425"/>
          <p14:tracePt t="33473" x="5686425" y="2765425"/>
          <p14:tracePt t="33489" x="5686425" y="2779713"/>
          <p14:tracePt t="33504" x="5700713" y="2794000"/>
          <p14:tracePt t="33513" x="5715000" y="2822575"/>
          <p14:tracePt t="33521" x="5743575" y="2836863"/>
          <p14:tracePt t="33529" x="5813425" y="2863850"/>
          <p14:tracePt t="33537" x="5870575" y="2863850"/>
          <p14:tracePt t="33545" x="5954713" y="2863850"/>
          <p14:tracePt t="33552" x="6053138" y="2863850"/>
          <p14:tracePt t="33560" x="6180138" y="2863850"/>
          <p14:tracePt t="33567" x="6364288" y="2863850"/>
          <p14:tracePt t="33577" x="6491288" y="2794000"/>
          <p14:tracePt t="33585" x="6745288" y="2751138"/>
          <p14:tracePt t="33593" x="6858000" y="2681288"/>
          <p14:tracePt t="33600" x="6956425" y="2638425"/>
          <p14:tracePt t="33608" x="7042150" y="2597150"/>
          <p14:tracePt t="33616" x="7069138" y="2568575"/>
          <p14:tracePt t="33624" x="7126288" y="2525713"/>
          <p14:tracePt t="33649" x="7140575" y="2511425"/>
          <p14:tracePt t="33664" x="7140575" y="2497138"/>
          <p14:tracePt t="33672" x="7140575" y="2470150"/>
          <p14:tracePt t="33681" x="7140575" y="2427288"/>
          <p14:tracePt t="33689" x="7140575" y="2370138"/>
          <p14:tracePt t="33697" x="7140575" y="2343150"/>
          <p14:tracePt t="33705" x="7140575" y="2286000"/>
          <p14:tracePt t="33713" x="7140575" y="2243138"/>
          <p14:tracePt t="33720" x="7097713" y="2159000"/>
          <p14:tracePt t="33728" x="7042150" y="2074863"/>
          <p14:tracePt t="33737" x="6970713" y="1962150"/>
          <p14:tracePt t="33745" x="6900863" y="1876425"/>
          <p14:tracePt t="33753" x="6800850" y="1806575"/>
          <p14:tracePt t="33761" x="6673850" y="1720850"/>
          <p14:tracePt t="33769" x="6561138" y="1665288"/>
          <p14:tracePt t="33777" x="6419850" y="1622425"/>
          <p14:tracePt t="33784" x="6335713" y="1581150"/>
          <p14:tracePt t="33792" x="6237288" y="1552575"/>
          <p14:tracePt t="33801" x="6124575" y="1538288"/>
          <p14:tracePt t="33809" x="6026150" y="1509713"/>
          <p14:tracePt t="33817" x="5954713" y="1495425"/>
          <p14:tracePt t="33825" x="5884863" y="1495425"/>
          <p14:tracePt t="33833" x="5827713" y="1495425"/>
          <p14:tracePt t="33841" x="5772150" y="1495425"/>
          <p14:tracePt t="33849" x="5715000" y="1495425"/>
          <p14:tracePt t="33857" x="5657850" y="1509713"/>
          <p14:tracePt t="33865" x="5559425" y="1552575"/>
          <p14:tracePt t="33873" x="5530850" y="1566863"/>
          <p14:tracePt t="33881" x="5489575" y="1581150"/>
          <p14:tracePt t="33889" x="5446713" y="1593850"/>
          <p14:tracePt t="33897" x="5403850" y="1608138"/>
          <p14:tracePt t="33904" x="5362575" y="1622425"/>
          <p14:tracePt t="33912" x="5319713" y="1636713"/>
          <p14:tracePt t="33921" x="5276850" y="1665288"/>
          <p14:tracePt t="33937" x="5264150" y="1665288"/>
          <p14:tracePt t="33945" x="5249863" y="1665288"/>
          <p14:tracePt t="33960" x="5235575" y="1665288"/>
          <p14:tracePt t="33968" x="5207000" y="1665288"/>
          <p14:tracePt t="33976" x="5192713" y="1665288"/>
          <p14:tracePt t="33985" x="5178425" y="1665288"/>
          <p14:tracePt t="33993" x="5149850" y="1679575"/>
          <p14:tracePt t="34001" x="5094288" y="1693863"/>
          <p14:tracePt t="34009" x="5051425" y="1693863"/>
          <p14:tracePt t="34017" x="4981575" y="1693863"/>
          <p14:tracePt t="34024" x="4910138" y="1708150"/>
          <p14:tracePt t="34032" x="4826000" y="1720850"/>
          <p14:tracePt t="34041" x="4727575" y="1735138"/>
          <p14:tracePt t="34050" x="4629150" y="1749425"/>
          <p14:tracePt t="34057" x="4557713" y="1749425"/>
          <p14:tracePt t="34065" x="4514850" y="1763713"/>
          <p14:tracePt t="34073" x="4459288" y="1763713"/>
          <p14:tracePt t="34081" x="4430713" y="1778000"/>
          <p14:tracePt t="34096" x="4416425" y="1778000"/>
          <p14:tracePt t="34153" x="4402138" y="1778000"/>
          <p14:tracePt t="34161" x="4387850" y="1778000"/>
          <p14:tracePt t="34168" x="4375150" y="1778000"/>
          <p14:tracePt t="34176" x="4360863" y="1778000"/>
          <p14:tracePt t="34185" x="4346575" y="1792288"/>
          <p14:tracePt t="34265" x="4387850" y="1792288"/>
          <p14:tracePt t="34273" x="4430713" y="1778000"/>
          <p14:tracePt t="34281" x="4473575" y="1763713"/>
          <p14:tracePt t="34289" x="4502150" y="1763713"/>
          <p14:tracePt t="34297" x="4586288" y="1735138"/>
          <p14:tracePt t="34305" x="4684713" y="1720850"/>
          <p14:tracePt t="34313" x="4783138" y="1665288"/>
          <p14:tracePt t="34321" x="4910138" y="1651000"/>
          <p14:tracePt t="34328" x="5037138" y="1622425"/>
          <p14:tracePt t="34336" x="5149850" y="1622425"/>
          <p14:tracePt t="34345" x="5264150" y="1622425"/>
          <p14:tracePt t="34353" x="5376863" y="1622425"/>
          <p14:tracePt t="34361" x="5475288" y="1622425"/>
          <p14:tracePt t="34369" x="5518150" y="1622425"/>
          <p14:tracePt t="34377" x="5530850" y="1622425"/>
          <p14:tracePt t="34385" x="5573713" y="1622425"/>
          <p14:tracePt t="34648" x="5559425" y="1622425"/>
          <p14:tracePt t="34665" x="5545138" y="1622425"/>
          <p14:tracePt t="34673" x="5530850" y="1636713"/>
          <p14:tracePt t="34688" x="5518150" y="1636713"/>
          <p14:tracePt t="34913" x="5489575" y="1636713"/>
          <p14:tracePt t="34921" x="5503863" y="1679575"/>
          <p14:tracePt t="34930" x="5545138" y="1720850"/>
          <p14:tracePt t="34937" x="5645150" y="1763713"/>
          <p14:tracePt t="34945" x="5784850" y="1862138"/>
          <p14:tracePt t="34953" x="5926138" y="1905000"/>
          <p14:tracePt t="34961" x="6081713" y="1947863"/>
          <p14:tracePt t="34969" x="6180138" y="2017713"/>
          <p14:tracePt t="34978" x="6280150" y="2074863"/>
          <p14:tracePt t="34984" x="6350000" y="2130425"/>
          <p14:tracePt t="34993" x="6407150" y="2201863"/>
          <p14:tracePt t="35001" x="6448425" y="2271713"/>
          <p14:tracePt t="35010" x="6477000" y="2355850"/>
          <p14:tracePt t="35018" x="6491288" y="2427288"/>
          <p14:tracePt t="35026" x="6491288" y="2511425"/>
          <p14:tracePt t="35033" x="6491288" y="2638425"/>
          <p14:tracePt t="35041" x="6491288" y="2709863"/>
          <p14:tracePt t="35049" x="6448425" y="2851150"/>
          <p14:tracePt t="35057" x="6364288" y="2921000"/>
          <p14:tracePt t="35066" x="6321425" y="2978150"/>
          <p14:tracePt t="35073" x="6251575" y="3019425"/>
          <p14:tracePt t="35081" x="6208713" y="3033713"/>
          <p14:tracePt t="35089" x="6096000" y="3048000"/>
          <p14:tracePt t="35097" x="5969000" y="3062288"/>
          <p14:tracePt t="35104" x="5842000" y="3076575"/>
          <p14:tracePt t="35113" x="5715000" y="3076575"/>
          <p14:tracePt t="35121" x="5530850" y="3033713"/>
          <p14:tracePt t="35129" x="5391150" y="3005138"/>
          <p14:tracePt t="35137" x="5178425" y="2963863"/>
          <p14:tracePt t="35145" x="4995863" y="2935288"/>
          <p14:tracePt t="35153" x="4811713" y="2906713"/>
          <p14:tracePt t="35161" x="4629150" y="2863850"/>
          <p14:tracePt t="35168" x="4473575" y="2808288"/>
          <p14:tracePt t="35177" x="4346575" y="2765425"/>
          <p14:tracePt t="35185" x="4219575" y="2724150"/>
          <p14:tracePt t="35193" x="4092575" y="2695575"/>
          <p14:tracePt t="35201" x="3994150" y="2667000"/>
          <p14:tracePt t="35209" x="3937000" y="2667000"/>
          <p14:tracePt t="35217" x="3838575" y="2652713"/>
          <p14:tracePt t="35224" x="3795713" y="2624138"/>
          <p14:tracePt t="35233" x="3740150" y="2624138"/>
          <p14:tracePt t="35241" x="3683000" y="2597150"/>
          <p14:tracePt t="35249" x="3625850" y="2597150"/>
          <p14:tracePt t="35257" x="3570288" y="2582863"/>
          <p14:tracePt t="35265" x="3498850" y="2540000"/>
          <p14:tracePt t="35273" x="3443288" y="2525713"/>
          <p14:tracePt t="35281" x="3359150" y="2511425"/>
          <p14:tracePt t="35288" x="3302000" y="2497138"/>
          <p14:tracePt t="35297" x="3259138" y="2497138"/>
          <p14:tracePt t="35305" x="3189288" y="2482850"/>
          <p14:tracePt t="35314" x="3117850" y="2482850"/>
          <p14:tracePt t="35321" x="3076575" y="2482850"/>
          <p14:tracePt t="35329" x="3033713" y="2482850"/>
          <p14:tracePt t="35337" x="2990850" y="2482850"/>
          <p14:tracePt t="35345" x="2949575" y="2482850"/>
          <p14:tracePt t="35353" x="2892425" y="2482850"/>
          <p14:tracePt t="35361" x="2863850" y="2482850"/>
          <p14:tracePt t="35369" x="2851150" y="2511425"/>
          <p14:tracePt t="35377" x="2794000" y="2554288"/>
          <p14:tracePt t="35385" x="2794000" y="2568575"/>
          <p14:tracePt t="35393" x="2765425" y="2582863"/>
          <p14:tracePt t="35401" x="2751138" y="2652713"/>
          <p14:tracePt t="35408" x="2751138" y="2667000"/>
          <p14:tracePt t="35417" x="2751138" y="2681288"/>
          <p14:tracePt t="35425" x="2751138" y="2724150"/>
          <p14:tracePt t="35433" x="2751138" y="2765425"/>
          <p14:tracePt t="35441" x="2751138" y="2779713"/>
          <p14:tracePt t="35449" x="2751138" y="2808288"/>
          <p14:tracePt t="35457" x="2751138" y="2836863"/>
          <p14:tracePt t="35473" x="2751138" y="2851150"/>
          <p14:tracePt t="35481" x="2765425" y="2878138"/>
          <p14:tracePt t="35513" x="2779713" y="2878138"/>
          <p14:tracePt t="35545" x="2794000" y="2878138"/>
          <p14:tracePt t="35594" x="2808288" y="2863850"/>
          <p14:tracePt t="35601" x="2822575" y="2863850"/>
          <p14:tracePt t="35609" x="2822575" y="2851150"/>
          <p14:tracePt t="35754" x="2822575" y="2836863"/>
          <p14:tracePt t="35761" x="2822575" y="2822575"/>
          <p14:tracePt t="35802" x="2836863" y="2808288"/>
          <p14:tracePt t="35930" x="2836863" y="2794000"/>
          <p14:tracePt t="35938" x="2836863" y="2779713"/>
          <p14:tracePt t="35978" x="2808288" y="2779713"/>
          <p14:tracePt t="36002" x="2779713" y="2779713"/>
          <p14:tracePt t="36010" x="2765425" y="2794000"/>
          <p14:tracePt t="36018" x="2736850" y="2808288"/>
          <p14:tracePt t="36026" x="2681288" y="2822575"/>
          <p14:tracePt t="36033" x="2667000" y="2822575"/>
          <p14:tracePt t="36042" x="2638425" y="2836863"/>
          <p14:tracePt t="36050" x="2597150" y="2863850"/>
          <p14:tracePt t="36058" x="2582863" y="2863850"/>
          <p14:tracePt t="36065" x="2554288" y="2863850"/>
          <p14:tracePt t="36074" x="2497138" y="2863850"/>
          <p14:tracePt t="36082" x="2455863" y="2863850"/>
          <p14:tracePt t="36090" x="2384425" y="2878138"/>
          <p14:tracePt t="36098" x="2314575" y="2878138"/>
          <p14:tracePt t="36106" x="2216150" y="2878138"/>
          <p14:tracePt t="36114" x="2144713" y="2878138"/>
          <p14:tracePt t="36122" x="2032000" y="2878138"/>
          <p14:tracePt t="36130" x="1947863" y="2878138"/>
          <p14:tracePt t="36138" x="1847850" y="2878138"/>
          <p14:tracePt t="36146" x="1792288" y="2878138"/>
          <p14:tracePt t="36154" x="1735138" y="2878138"/>
          <p14:tracePt t="36162" x="1665288" y="2851150"/>
          <p14:tracePt t="36266" x="1651000" y="2836863"/>
          <p14:tracePt t="36314" x="1651000" y="2822575"/>
          <p14:tracePt t="36362" x="1679575" y="2822575"/>
          <p14:tracePt t="36418" x="1679575" y="2808288"/>
          <p14:tracePt t="36426" x="1693863" y="2794000"/>
          <p14:tracePt t="36434" x="1708150" y="2794000"/>
          <p14:tracePt t="36442" x="1735138" y="2779713"/>
          <p14:tracePt t="36450" x="1763713" y="2765425"/>
          <p14:tracePt t="36458" x="1835150" y="2736850"/>
          <p14:tracePt t="36466" x="1876425" y="2709863"/>
          <p14:tracePt t="36474" x="1905000" y="2695575"/>
          <p14:tracePt t="36482" x="1962150" y="2667000"/>
          <p14:tracePt t="36490" x="1974850" y="2652713"/>
          <p14:tracePt t="36498" x="2003425" y="2638425"/>
          <p14:tracePt t="36506" x="2017713" y="2638425"/>
          <p14:tracePt t="36514" x="2032000" y="2638425"/>
          <p14:tracePt t="36522" x="2060575" y="2638425"/>
          <p14:tracePt t="36538" x="2074863" y="2638425"/>
          <p14:tracePt t="36554" x="2089150" y="2638425"/>
          <p14:tracePt t="36562" x="2101850" y="2638425"/>
          <p14:tracePt t="36570" x="2116138" y="2638425"/>
          <p14:tracePt t="36578" x="2144713" y="2638425"/>
          <p14:tracePt t="36602" x="2159000" y="2638425"/>
          <p14:tracePt t="36666" x="2173288" y="2638425"/>
          <p14:tracePt t="36722" x="2173288" y="2652713"/>
          <p14:tracePt t="36770" x="2159000" y="2667000"/>
          <p14:tracePt t="36778" x="2159000" y="2681288"/>
          <p14:tracePt t="36794" x="2130425" y="2681288"/>
          <p14:tracePt t="36802" x="2101850" y="2681288"/>
          <p14:tracePt t="36818" x="2101850" y="2695575"/>
          <p14:tracePt t="36826" x="2089150" y="2695575"/>
          <p14:tracePt t="37226" x="2101850" y="2695575"/>
          <p14:tracePt t="37234" x="2144713" y="2695575"/>
          <p14:tracePt t="37250" x="2159000" y="2695575"/>
          <p14:tracePt t="37259" x="2173288" y="2695575"/>
          <p14:tracePt t="37266" x="2201863" y="2695575"/>
          <p14:tracePt t="37274" x="2228850" y="2695575"/>
          <p14:tracePt t="37282" x="2257425" y="2695575"/>
          <p14:tracePt t="37290" x="2300288" y="2695575"/>
          <p14:tracePt t="37298" x="2343150" y="2695575"/>
          <p14:tracePt t="37306" x="2370138" y="2695575"/>
          <p14:tracePt t="37314" x="2384425" y="2695575"/>
          <p14:tracePt t="37322" x="2413000" y="2695575"/>
          <p14:tracePt t="37330" x="2427288" y="2695575"/>
          <p14:tracePt t="37354" x="2441575" y="2695575"/>
          <p14:tracePt t="37370" x="2470150" y="2695575"/>
          <p14:tracePt t="37651" x="2455863" y="2695575"/>
          <p14:tracePt t="37666" x="2441575" y="2695575"/>
          <p14:tracePt t="37698" x="2427288" y="2695575"/>
          <p14:tracePt t="37754" x="2398713" y="2695575"/>
          <p14:tracePt t="37778" x="2384425" y="2695575"/>
          <p14:tracePt t="37796" x="2370138" y="2695575"/>
          <p14:tracePt t="37802" x="2355850" y="2695575"/>
          <p14:tracePt t="37818" x="2343150" y="2695575"/>
          <p14:tracePt t="37826" x="2328863" y="2695575"/>
          <p14:tracePt t="37834" x="2314575" y="2695575"/>
          <p14:tracePt t="37843" x="2300288" y="2695575"/>
          <p14:tracePt t="37850" x="2286000" y="2695575"/>
          <p14:tracePt t="38122" x="2271713" y="2695575"/>
          <p14:tracePt t="38163" x="2243138" y="2695575"/>
          <p14:tracePt t="38194" x="2228850" y="2695575"/>
          <p14:tracePt t="38211" x="2216150" y="2695575"/>
          <p14:tracePt t="38250" x="2201863" y="2695575"/>
          <p14:tracePt t="38266" x="2187575" y="2695575"/>
          <p14:tracePt t="38372" x="2173288" y="2695575"/>
          <p14:tracePt t="38419" x="2159000" y="2695575"/>
          <p14:tracePt t="38499" x="2144713" y="2695575"/>
          <p14:tracePt t="38516" x="2130425" y="2695575"/>
          <p14:tracePt t="38588" x="2116138" y="2695575"/>
          <p14:tracePt t="38595" x="2101850" y="2695575"/>
          <p14:tracePt t="38627" x="2089150" y="2695575"/>
          <p14:tracePt t="38635" x="2074863" y="2695575"/>
          <p14:tracePt t="38659" x="2060575" y="2695575"/>
          <p14:tracePt t="38963" x="2116138" y="2695575"/>
          <p14:tracePt t="38971" x="2130425" y="2695575"/>
          <p14:tracePt t="38979" x="2159000" y="2695575"/>
          <p14:tracePt t="38987" x="2201863" y="2695575"/>
          <p14:tracePt t="38996" x="2243138" y="2695575"/>
          <p14:tracePt t="39003" x="2300288" y="2695575"/>
          <p14:tracePt t="39011" x="2355850" y="2695575"/>
          <p14:tracePt t="39019" x="2413000" y="2695575"/>
          <p14:tracePt t="39027" x="2455863" y="2695575"/>
          <p14:tracePt t="39035" x="2525713" y="2695575"/>
          <p14:tracePt t="39043" x="2568575" y="2695575"/>
          <p14:tracePt t="39053" x="2624138" y="2695575"/>
          <p14:tracePt t="39060" x="2667000" y="2695575"/>
          <p14:tracePt t="39067" x="2724150" y="2681288"/>
          <p14:tracePt t="39075" x="2751138" y="2667000"/>
          <p14:tracePt t="39083" x="2794000" y="2667000"/>
          <p14:tracePt t="39091" x="2808288" y="2667000"/>
          <p14:tracePt t="39099" x="2836863" y="2667000"/>
          <p14:tracePt t="39123" x="2851150" y="2667000"/>
          <p14:tracePt t="39131" x="2878138" y="2667000"/>
          <p14:tracePt t="39620" x="2892425" y="2667000"/>
          <p14:tracePt t="39931" x="2878138" y="2667000"/>
          <p14:tracePt t="39963" x="2863850" y="2667000"/>
          <p14:tracePt t="40003" x="2851150" y="2667000"/>
          <p14:tracePt t="40020" x="2836863" y="2667000"/>
          <p14:tracePt t="40035" x="2822575" y="2667000"/>
          <p14:tracePt t="40067" x="2794000" y="2667000"/>
          <p14:tracePt t="40387" x="2808288" y="2667000"/>
          <p14:tracePt t="40395" x="2836863" y="2667000"/>
          <p14:tracePt t="40427" x="2851150" y="2667000"/>
          <p14:tracePt t="40475" x="2863850" y="2667000"/>
          <p14:tracePt t="40635" x="2851150" y="2667000"/>
          <p14:tracePt t="40651" x="2822575" y="2667000"/>
          <p14:tracePt t="40659" x="2794000" y="2667000"/>
          <p14:tracePt t="40676" x="2765425" y="2667000"/>
          <p14:tracePt t="40692" x="2751138" y="2667000"/>
          <p14:tracePt t="40700" x="2724150" y="2667000"/>
          <p14:tracePt t="40707" x="2709863" y="2667000"/>
          <p14:tracePt t="40725" x="2638425" y="2667000"/>
          <p14:tracePt t="40732" x="2609850" y="2652713"/>
          <p14:tracePt t="40741" x="2582863" y="2638425"/>
          <p14:tracePt t="40747" x="2554288" y="2638425"/>
          <p14:tracePt t="40755" x="2525713" y="2638425"/>
          <p14:tracePt t="40764" x="2497138" y="2638425"/>
          <p14:tracePt t="40772" x="2455863" y="2638425"/>
          <p14:tracePt t="40780" x="2455863" y="2624138"/>
          <p14:tracePt t="40789" x="2441575" y="2624138"/>
          <p14:tracePt t="40933" x="2482850" y="2624138"/>
          <p14:tracePt t="40940" x="2540000" y="2624138"/>
          <p14:tracePt t="40948" x="2597150" y="2624138"/>
          <p14:tracePt t="40956" x="2652713" y="2624138"/>
          <p14:tracePt t="40963" x="2724150" y="2624138"/>
          <p14:tracePt t="40973" x="2765425" y="2638425"/>
          <p14:tracePt t="40980" x="2822575" y="2652713"/>
          <p14:tracePt t="40989" x="2878138" y="2652713"/>
          <p14:tracePt t="40996" x="2921000" y="2652713"/>
          <p14:tracePt t="41004" x="2963863" y="2667000"/>
          <p14:tracePt t="41012" x="2978150" y="2667000"/>
          <p14:tracePt t="41020" x="2990850" y="2667000"/>
          <p14:tracePt t="41180" x="2978150" y="2667000"/>
          <p14:tracePt t="41197" x="2963863" y="2667000"/>
          <p14:tracePt t="41213" x="2949575" y="2667000"/>
          <p14:tracePt t="41221" x="2935288" y="2667000"/>
          <p14:tracePt t="42068" x="2921000" y="2667000"/>
          <p14:tracePt t="42101" x="2963863" y="2667000"/>
          <p14:tracePt t="42110" x="3005138" y="2667000"/>
          <p14:tracePt t="42116" x="3090863" y="2667000"/>
          <p14:tracePt t="42124" x="3232150" y="2695575"/>
          <p14:tracePt t="42133" x="3414713" y="2695575"/>
          <p14:tracePt t="42141" x="3767138" y="2751138"/>
          <p14:tracePt t="42149" x="4092575" y="2779713"/>
          <p14:tracePt t="42158" x="4514850" y="2794000"/>
          <p14:tracePt t="42165" x="4924425" y="2836863"/>
          <p14:tracePt t="42173" x="5362575" y="2892425"/>
          <p14:tracePt t="42180" x="5657850" y="2892425"/>
          <p14:tracePt t="42188" x="6081713" y="2892425"/>
          <p14:tracePt t="42198" x="6519863" y="2906713"/>
          <p14:tracePt t="42205" x="6788150" y="2906713"/>
          <p14:tracePt t="42213" x="6999288" y="2906713"/>
          <p14:tracePt t="42221" x="7126288" y="2906713"/>
          <p14:tracePt t="42229" x="7169150" y="2906713"/>
          <p14:tracePt t="42236" x="7210425" y="2906713"/>
          <p14:tracePt t="42332" x="7210425" y="2892425"/>
          <p14:tracePt t="42340" x="7196138" y="2878138"/>
          <p14:tracePt t="42349" x="7181850" y="2878138"/>
          <p14:tracePt t="42357" x="7169150" y="2851150"/>
          <p14:tracePt t="42365" x="7126288" y="2836863"/>
          <p14:tracePt t="42373" x="7083425" y="2822575"/>
          <p14:tracePt t="42381" x="7054850" y="2794000"/>
          <p14:tracePt t="42389" x="6956425" y="2794000"/>
          <p14:tracePt t="42397" x="6858000" y="2765425"/>
          <p14:tracePt t="42405" x="6745288" y="2724150"/>
          <p14:tracePt t="42413" x="6646863" y="2709863"/>
          <p14:tracePt t="42421" x="6575425" y="2709863"/>
          <p14:tracePt t="42429" x="6477000" y="2695575"/>
          <p14:tracePt t="42437" x="6392863" y="2667000"/>
          <p14:tracePt t="42445" x="6335713" y="2624138"/>
          <p14:tracePt t="42452" x="6251575" y="2624138"/>
          <p14:tracePt t="42460" x="6208713" y="2624138"/>
          <p14:tracePt t="42469" x="6110288" y="2609850"/>
          <p14:tracePt t="42477" x="6067425" y="2597150"/>
          <p14:tracePt t="42485" x="6053138" y="2597150"/>
          <p14:tracePt t="42493" x="6038850" y="2597150"/>
          <p14:tracePt t="42605" x="6026150" y="2597150"/>
          <p14:tracePt t="42621" x="6011863" y="2597150"/>
          <p14:tracePt t="42677" x="5997575" y="2597150"/>
          <p14:tracePt t="42693" x="5983288" y="2582863"/>
          <p14:tracePt t="42709" x="5969000" y="2554288"/>
          <p14:tracePt t="42725" x="5969000" y="2540000"/>
          <p14:tracePt t="42740" x="5969000" y="2525713"/>
          <p14:tracePt t="42749" x="5969000" y="2511425"/>
          <p14:tracePt t="42757" x="5969000" y="2497138"/>
          <p14:tracePt t="42773" x="5969000" y="2482850"/>
          <p14:tracePt t="43414" x="5969000" y="2470150"/>
          <p14:tracePt t="43438" x="5997575" y="2482850"/>
          <p14:tracePt t="43446" x="6026150" y="2511425"/>
          <p14:tracePt t="43453" x="6081713" y="2525713"/>
          <p14:tracePt t="43462" x="6138863" y="2568575"/>
          <p14:tracePt t="43470" x="6208713" y="2568575"/>
          <p14:tracePt t="43478" x="6292850" y="2597150"/>
          <p14:tracePt t="43485" x="6378575" y="2624138"/>
          <p14:tracePt t="43494" x="6434138" y="2652713"/>
          <p14:tracePt t="43502" x="6491288" y="2709863"/>
          <p14:tracePt t="43510" x="6561138" y="2724150"/>
          <p14:tracePt t="43518" x="6561138" y="2751138"/>
          <p14:tracePt t="43526" x="6618288" y="2794000"/>
          <p14:tracePt t="43534" x="6632575" y="2836863"/>
          <p14:tracePt t="43542" x="6661150" y="2906713"/>
          <p14:tracePt t="43549" x="6673850" y="2949575"/>
          <p14:tracePt t="43558" x="6702425" y="2990850"/>
          <p14:tracePt t="43566" x="6702425" y="3062288"/>
          <p14:tracePt t="43574" x="6702425" y="3105150"/>
          <p14:tracePt t="43582" x="6702425" y="3132138"/>
          <p14:tracePt t="43590" x="6702425" y="3189288"/>
          <p14:tracePt t="43598" x="6702425" y="3232150"/>
          <p14:tracePt t="43606" x="6702425" y="3273425"/>
          <p14:tracePt t="43614" x="6673850" y="3344863"/>
          <p14:tracePt t="43622" x="6632575" y="3414713"/>
          <p14:tracePt t="43630" x="6575425" y="3486150"/>
          <p14:tracePt t="43638" x="6519863" y="3527425"/>
          <p14:tracePt t="43646" x="6491288" y="3570288"/>
          <p14:tracePt t="43654" x="6407150" y="3598863"/>
          <p14:tracePt t="43661" x="6364288" y="3640138"/>
          <p14:tracePt t="43669" x="6321425" y="3654425"/>
          <p14:tracePt t="43678" x="6280150" y="3668713"/>
          <p14:tracePt t="43686" x="6265863" y="3683000"/>
          <p14:tracePt t="43694" x="6208713" y="3711575"/>
          <p14:tracePt t="43702" x="6194425" y="3711575"/>
          <p14:tracePt t="43718" x="6165850" y="3711575"/>
          <p14:tracePt t="43750" x="6153150" y="3711575"/>
          <p14:tracePt t="43758" x="6138863" y="3697288"/>
          <p14:tracePt t="43766" x="6124575" y="3697288"/>
          <p14:tracePt t="43774" x="6124575" y="3683000"/>
          <p14:tracePt t="43798" x="6110288" y="3683000"/>
          <p14:tracePt t="43806" x="6110288" y="3668713"/>
          <p14:tracePt t="43830" x="6110288" y="3640138"/>
          <p14:tracePt t="43838" x="6165850" y="3598863"/>
          <p14:tracePt t="43846" x="6237288" y="3556000"/>
          <p14:tracePt t="43854" x="6335713" y="3498850"/>
          <p14:tracePt t="43862" x="6462713" y="3457575"/>
          <p14:tracePt t="43870" x="6589713" y="3414713"/>
          <p14:tracePt t="43878" x="6731000" y="3400425"/>
          <p14:tracePt t="43886" x="6843713" y="3386138"/>
          <p14:tracePt t="43894" x="6970713" y="3371850"/>
          <p14:tracePt t="43902" x="7083425" y="3359150"/>
          <p14:tracePt t="43910" x="7181850" y="3359150"/>
          <p14:tracePt t="43918" x="7253288" y="3344863"/>
          <p14:tracePt t="43926" x="7337425" y="3344863"/>
          <p14:tracePt t="43934" x="7423150" y="3344863"/>
          <p14:tracePt t="43942" x="7435850" y="3344863"/>
          <p14:tracePt t="43950" x="7450138" y="3344863"/>
          <p14:tracePt t="43998" x="7464425" y="3344863"/>
          <p14:tracePt t="44038" x="7493000" y="3330575"/>
          <p14:tracePt t="44046" x="7507288" y="3330575"/>
          <p14:tracePt t="44054" x="7507288" y="3316288"/>
          <p14:tracePt t="44062" x="7535863" y="3316288"/>
          <p14:tracePt t="44078" x="7550150" y="3316288"/>
          <p14:tracePt t="44086" x="7562850" y="3316288"/>
          <p14:tracePt t="44094" x="7577138" y="3316288"/>
          <p14:tracePt t="44102" x="7591425" y="3316288"/>
          <p14:tracePt t="44110" x="7605713" y="3316288"/>
          <p14:tracePt t="44126" x="7620000" y="3316288"/>
          <p14:tracePt t="44134" x="7677150" y="3330575"/>
          <p14:tracePt t="44142" x="7689850" y="3344863"/>
          <p14:tracePt t="44150" x="7718425" y="3371850"/>
          <p14:tracePt t="44158" x="7747000" y="3386138"/>
          <p14:tracePt t="44166" x="7775575" y="3414713"/>
          <p14:tracePt t="44174" x="7789863" y="3429000"/>
          <p14:tracePt t="44182" x="7804150" y="3429000"/>
          <p14:tracePt t="44190" x="7816850" y="3443288"/>
          <p14:tracePt t="44198" x="7831138" y="3457575"/>
          <p14:tracePt t="44214" x="7845425" y="3471863"/>
          <p14:tracePt t="44246" x="7859713" y="3471863"/>
          <p14:tracePt t="44310" x="7859713" y="3486150"/>
          <p14:tracePt t="44342" x="7845425" y="3498850"/>
          <p14:tracePt t="44366" x="7831138" y="3498850"/>
          <p14:tracePt t="44390" x="7816850" y="3498850"/>
          <p14:tracePt t="44406" x="7804150" y="3498850"/>
          <p14:tracePt t="44414" x="7789863" y="3498850"/>
          <p14:tracePt t="44422" x="7775575" y="3498850"/>
          <p14:tracePt t="44438" x="7747000" y="3498850"/>
          <p14:tracePt t="44486" x="7732713" y="3498850"/>
          <p14:tracePt t="44502" x="7718425" y="3498850"/>
          <p14:tracePt t="44526" x="7704138" y="3498850"/>
          <p14:tracePt t="44535" x="7689850" y="3471863"/>
          <p14:tracePt t="44542" x="7677150" y="3457575"/>
          <p14:tracePt t="44550" x="7662863" y="3443288"/>
          <p14:tracePt t="44558" x="7648575" y="3429000"/>
          <p14:tracePt t="44566" x="7648575" y="3414713"/>
          <p14:tracePt t="44574" x="7634288" y="3414713"/>
          <p14:tracePt t="44582" x="7620000" y="3414713"/>
          <p14:tracePt t="44782" x="7605713" y="3414713"/>
          <p14:tracePt t="44806" x="7591425" y="3414713"/>
          <p14:tracePt t="44830" x="7577138" y="3429000"/>
          <p14:tracePt t="44974" x="7562850" y="3443288"/>
          <p14:tracePt t="45022" x="7535863" y="3443288"/>
          <p14:tracePt t="45046" x="7521575" y="3443288"/>
          <p14:tracePt t="45070" x="7507288" y="3443288"/>
          <p14:tracePt t="45078" x="7493000" y="3443288"/>
          <p14:tracePt t="45086" x="7493000" y="3429000"/>
          <p14:tracePt t="45182" x="7478713" y="3414713"/>
          <p14:tracePt t="45222" x="7464425" y="3414713"/>
          <p14:tracePt t="45342" x="7478713" y="3414713"/>
          <p14:tracePt t="45350" x="7493000" y="3414713"/>
          <p14:tracePt t="45359" x="7507288" y="3414713"/>
          <p14:tracePt t="45367" x="7535863" y="3429000"/>
          <p14:tracePt t="45375" x="7562850" y="3443288"/>
          <p14:tracePt t="45382" x="7577138" y="3457575"/>
          <p14:tracePt t="45390" x="7620000" y="3457575"/>
          <p14:tracePt t="45398" x="7634288" y="3471863"/>
          <p14:tracePt t="45406" x="7648575" y="3486150"/>
          <p14:tracePt t="45414" x="7677150" y="3513138"/>
          <p14:tracePt t="45430" x="7689850" y="3513138"/>
          <p14:tracePt t="45438" x="7732713" y="3541713"/>
          <p14:tracePt t="45455" x="7747000" y="3541713"/>
          <p14:tracePt t="45479" x="7761288" y="3556000"/>
          <p14:tracePt t="45486" x="7761288" y="3570288"/>
          <p14:tracePt t="45495" x="7789863" y="3570288"/>
          <p14:tracePt t="45502" x="7789863" y="3584575"/>
          <p14:tracePt t="45526" x="7789863" y="3598863"/>
          <p14:tracePt t="45534" x="7789863" y="3613150"/>
          <p14:tracePt t="45550" x="7789863" y="3625850"/>
          <p14:tracePt t="45558" x="7789863" y="3640138"/>
          <p14:tracePt t="45582" x="7789863" y="3668713"/>
          <p14:tracePt t="45615" x="7789863" y="3697288"/>
          <p14:tracePt t="45622" x="7775575" y="3711575"/>
          <p14:tracePt t="45687" x="7775575" y="3725863"/>
          <p14:tracePt t="45695" x="7775575" y="3767138"/>
          <p14:tracePt t="45703" x="7747000" y="3781425"/>
          <p14:tracePt t="45710" x="7747000" y="3810000"/>
          <p14:tracePt t="45718" x="7747000" y="3838575"/>
          <p14:tracePt t="45727" x="7747000" y="3852863"/>
          <p14:tracePt t="45735" x="7747000" y="3867150"/>
          <p14:tracePt t="45743" x="7747000" y="3908425"/>
          <p14:tracePt t="45751" x="7747000" y="3922713"/>
          <p14:tracePt t="45758" x="7747000" y="3951288"/>
          <p14:tracePt t="45766" x="7747000" y="3965575"/>
          <p14:tracePt t="45774" x="7747000" y="3979863"/>
          <p14:tracePt t="45783" x="7747000" y="3994150"/>
          <p14:tracePt t="45799" x="7747000" y="4006850"/>
          <p14:tracePt t="45823" x="7747000" y="4035425"/>
          <p14:tracePt t="45847" x="7747000" y="4064000"/>
          <p14:tracePt t="45854" x="7761288" y="4064000"/>
          <p14:tracePt t="45863" x="7804150" y="4064000"/>
          <p14:tracePt t="45871" x="7845425" y="4064000"/>
          <p14:tracePt t="45879" x="7902575" y="4064000"/>
          <p14:tracePt t="45887" x="7958138" y="4064000"/>
          <p14:tracePt t="45894" x="8001000" y="4064000"/>
          <p14:tracePt t="45903" x="8058150" y="4064000"/>
          <p14:tracePt t="45910" x="8099425" y="4064000"/>
          <p14:tracePt t="45919" x="8128000" y="4064000"/>
          <p14:tracePt t="45927" x="8142288" y="4064000"/>
          <p14:tracePt t="45935" x="8170863" y="4064000"/>
          <p14:tracePt t="46039" x="8185150" y="4064000"/>
          <p14:tracePt t="46071" x="8185150" y="4092575"/>
          <p14:tracePt t="46087" x="8170863" y="4092575"/>
          <p14:tracePt t="46096" x="8170863" y="4106863"/>
          <p14:tracePt t="46111" x="8156575" y="4121150"/>
          <p14:tracePt t="46119" x="8142288" y="4121150"/>
          <p14:tracePt t="46127" x="8142288" y="4133850"/>
          <p14:tracePt t="46151" x="8128000" y="4133850"/>
          <p14:tracePt t="46159" x="8099425" y="4133850"/>
          <p14:tracePt t="46167" x="8099425" y="4148138"/>
          <p14:tracePt t="46183" x="8070850" y="4162425"/>
          <p14:tracePt t="46207" x="8058150" y="4176713"/>
          <p14:tracePt t="46215" x="8029575" y="4191000"/>
          <p14:tracePt t="46231" x="8029575" y="4205288"/>
          <p14:tracePt t="46287" x="8001000" y="4205288"/>
          <p14:tracePt t="46319" x="7986713" y="4205288"/>
          <p14:tracePt t="46335" x="7943850" y="4191000"/>
          <p14:tracePt t="46343" x="7943850" y="4176713"/>
          <p14:tracePt t="46352" x="7931150" y="4162425"/>
          <p14:tracePt t="46359" x="7888288" y="4148138"/>
          <p14:tracePt t="46367" x="7859713" y="4148138"/>
          <p14:tracePt t="46375" x="7845425" y="4148138"/>
          <p14:tracePt t="46383" x="7831138" y="4133850"/>
          <p14:tracePt t="46423" x="7816850" y="4133850"/>
          <p14:tracePt t="46488" x="7775575" y="4133850"/>
          <p14:tracePt t="46503" x="7761288" y="4162425"/>
          <p14:tracePt t="46511" x="7732713" y="4219575"/>
          <p14:tracePt t="46520" x="7718425" y="4260850"/>
          <p14:tracePt t="46527" x="7677150" y="4332288"/>
          <p14:tracePt t="46535" x="7662863" y="4387850"/>
          <p14:tracePt t="46543" x="7662863" y="4487863"/>
          <p14:tracePt t="46551" x="7648575" y="4572000"/>
          <p14:tracePt t="46559" x="7634288" y="4629150"/>
          <p14:tracePt t="46567" x="7634288" y="4699000"/>
          <p14:tracePt t="46575" x="7634288" y="4727575"/>
          <p14:tracePt t="46583" x="7634288" y="4741863"/>
          <p14:tracePt t="46591" x="7634288" y="4756150"/>
          <p14:tracePt t="46607" x="7634288" y="4768850"/>
          <p14:tracePt t="46680" x="7634288" y="4783138"/>
          <p14:tracePt t="46703" x="7620000" y="4797425"/>
          <p14:tracePt t="46743" x="7605713" y="4797425"/>
          <p14:tracePt t="46751" x="7577138" y="4797425"/>
          <p14:tracePt t="46767" x="7550150" y="4797425"/>
          <p14:tracePt t="46783" x="7507288" y="4797425"/>
          <p14:tracePt t="46792" x="7478713" y="4797425"/>
          <p14:tracePt t="46799" x="7450138" y="4797425"/>
          <p14:tracePt t="46807" x="7423150" y="4797425"/>
          <p14:tracePt t="46815" x="7408863" y="4797425"/>
          <p14:tracePt t="46823" x="7380288" y="4797425"/>
          <p14:tracePt t="46831" x="7366000" y="4797425"/>
          <p14:tracePt t="46839" x="7308850" y="4797425"/>
          <p14:tracePt t="46847" x="7296150" y="4797425"/>
          <p14:tracePt t="46856" x="7267575" y="4797425"/>
          <p14:tracePt t="46863" x="7210425" y="4797425"/>
          <p14:tracePt t="46871" x="7196138" y="4797425"/>
          <p14:tracePt t="46879" x="7181850" y="4797425"/>
          <p14:tracePt t="46887" x="7154863" y="4797425"/>
          <p14:tracePt t="46895" x="7140575" y="4797425"/>
          <p14:tracePt t="46903" x="7126288" y="4797425"/>
          <p14:tracePt t="46912" x="7112000" y="4797425"/>
          <p14:tracePt t="47087" x="7097713" y="4797425"/>
          <p14:tracePt t="47095" x="7054850" y="4797425"/>
          <p14:tracePt t="47103" x="7054850" y="4783138"/>
          <p14:tracePt t="47111" x="7042150" y="4768850"/>
          <p14:tracePt t="47127" x="7013575" y="4756150"/>
          <p14:tracePt t="47135" x="7013575" y="4741863"/>
          <p14:tracePt t="47167" x="6985000" y="4741863"/>
          <p14:tracePt t="47392" x="6985000" y="4727575"/>
          <p14:tracePt t="47663" x="6985000" y="4713288"/>
          <p14:tracePt t="47671" x="6985000" y="4699000"/>
          <p14:tracePt t="47688" x="6985000" y="4684713"/>
          <p14:tracePt t="47696" x="6985000" y="4670425"/>
          <p14:tracePt t="47799" x="6985000" y="4684713"/>
          <p14:tracePt t="47807" x="6956425" y="4699000"/>
          <p14:tracePt t="47815" x="6942138" y="4713288"/>
          <p14:tracePt t="47823" x="6927850" y="4727575"/>
          <p14:tracePt t="47832" x="6900863" y="4741863"/>
          <p14:tracePt t="47840" x="6886575" y="4756150"/>
          <p14:tracePt t="47847" x="6872288" y="4768850"/>
          <p14:tracePt t="47855" x="6858000" y="4783138"/>
          <p14:tracePt t="47863" x="6843713" y="4783138"/>
          <p14:tracePt t="47871" x="6815138" y="4797425"/>
          <p14:tracePt t="47879" x="6800850" y="4797425"/>
          <p14:tracePt t="48016" x="6788150" y="4797425"/>
          <p14:tracePt t="48047" x="6773863" y="4797425"/>
          <p14:tracePt t="48065" x="6745288" y="4797425"/>
          <p14:tracePt t="48080" x="6731000" y="4797425"/>
          <p14:tracePt t="48087" x="6716713" y="4797425"/>
          <p14:tracePt t="48095" x="6688138" y="4783138"/>
          <p14:tracePt t="48103" x="6646863" y="4783138"/>
          <p14:tracePt t="48120" x="6632575" y="4768850"/>
          <p14:tracePt t="48127" x="6618288" y="4768850"/>
          <p14:tracePt t="48135" x="6604000" y="4768850"/>
          <p14:tracePt t="48143" x="6575425" y="4756150"/>
          <p14:tracePt t="48176" x="6561138" y="4741863"/>
          <p14:tracePt t="48305" x="6575425" y="4727575"/>
          <p14:tracePt t="48328" x="6575425" y="4713288"/>
          <p14:tracePt t="48345" x="6575425" y="4684713"/>
          <p14:tracePt t="48352" x="6589713" y="4656138"/>
          <p14:tracePt t="48368" x="6604000" y="4641850"/>
          <p14:tracePt t="48376" x="6632575" y="4586288"/>
          <p14:tracePt t="48385" x="6632575" y="4572000"/>
          <p14:tracePt t="48393" x="6661150" y="4543425"/>
          <p14:tracePt t="48401" x="6688138" y="4487863"/>
          <p14:tracePt t="48409" x="6688138" y="4445000"/>
          <p14:tracePt t="48416" x="6702425" y="4430713"/>
          <p14:tracePt t="48424" x="6702425" y="4402138"/>
          <p14:tracePt t="48432" x="6702425" y="4387850"/>
          <p14:tracePt t="48448" x="6716713" y="4360863"/>
          <p14:tracePt t="48465" x="6716713" y="4346575"/>
          <p14:tracePt t="48480" x="6716713" y="4332288"/>
          <p14:tracePt t="48488" x="6731000" y="4318000"/>
          <p14:tracePt t="48537" x="6731000" y="4303713"/>
          <p14:tracePt t="48545" x="6716713" y="4318000"/>
          <p14:tracePt t="48553" x="6688138" y="4332288"/>
          <p14:tracePt t="48561" x="6618288" y="4360863"/>
          <p14:tracePt t="48569" x="6589713" y="4360863"/>
          <p14:tracePt t="48577" x="6534150" y="4375150"/>
          <p14:tracePt t="48585" x="6519863" y="4375150"/>
          <p14:tracePt t="48624" x="6505575" y="4375150"/>
          <p14:tracePt t="48648" x="6505575" y="4346575"/>
          <p14:tracePt t="48665" x="6519863" y="4346575"/>
          <p14:tracePt t="48697" x="6519863" y="4332288"/>
          <p14:tracePt t="48705" x="6546850" y="4318000"/>
          <p14:tracePt t="48721" x="6561138" y="4318000"/>
          <p14:tracePt t="48729" x="6575425" y="4289425"/>
          <p14:tracePt t="48737" x="6589713" y="4289425"/>
          <p14:tracePt t="48745" x="6604000" y="4260850"/>
          <p14:tracePt t="48753" x="6646863" y="4248150"/>
          <p14:tracePt t="48761" x="6673850" y="4219575"/>
          <p14:tracePt t="48768" x="6688138" y="4176713"/>
          <p14:tracePt t="48776" x="6731000" y="4162425"/>
          <p14:tracePt t="48784" x="6745288" y="4148138"/>
          <p14:tracePt t="48792" x="6759575" y="4121150"/>
          <p14:tracePt t="48801" x="6800850" y="4092575"/>
          <p14:tracePt t="48809" x="6815138" y="4078288"/>
          <p14:tracePt t="48817" x="6829425" y="4078288"/>
          <p14:tracePt t="48824" x="6829425" y="4064000"/>
          <p14:tracePt t="48832" x="6858000" y="4049713"/>
          <p14:tracePt t="48840" x="6886575" y="4006850"/>
          <p14:tracePt t="48848" x="6915150" y="4006850"/>
          <p14:tracePt t="48857" x="6956425" y="4006850"/>
          <p14:tracePt t="48865" x="7013575" y="3979863"/>
          <p14:tracePt t="48873" x="7042150" y="3965575"/>
          <p14:tracePt t="48881" x="7097713" y="3965575"/>
          <p14:tracePt t="48888" x="7154863" y="3965575"/>
          <p14:tracePt t="48896" x="7224713" y="3965575"/>
          <p14:tracePt t="48905" x="7267575" y="3965575"/>
          <p14:tracePt t="48913" x="7323138" y="3965575"/>
          <p14:tracePt t="48921" x="7351713" y="3965575"/>
          <p14:tracePt t="48929" x="7366000" y="3965575"/>
          <p14:tracePt t="48937" x="7394575" y="3965575"/>
          <p14:tracePt t="48952" x="7408863" y="3979863"/>
          <p14:tracePt t="48960" x="7408863" y="4006850"/>
          <p14:tracePt t="48969" x="7423150" y="4006850"/>
          <p14:tracePt t="48977" x="7450138" y="4049713"/>
          <p14:tracePt t="48985" x="7464425" y="4064000"/>
          <p14:tracePt t="48993" x="7478713" y="4092575"/>
          <p14:tracePt t="49000" x="7507288" y="4121150"/>
          <p14:tracePt t="49008" x="7507288" y="4133850"/>
          <p14:tracePt t="49016" x="7521575" y="4176713"/>
          <p14:tracePt t="49024" x="7550150" y="4205288"/>
          <p14:tracePt t="49033" x="7550150" y="4233863"/>
          <p14:tracePt t="49041" x="7550150" y="4248150"/>
          <p14:tracePt t="49049" x="7550150" y="4275138"/>
          <p14:tracePt t="49056" x="7550150" y="4303713"/>
          <p14:tracePt t="49064" x="7550150" y="4360863"/>
          <p14:tracePt t="49072" x="7550150" y="4387850"/>
          <p14:tracePt t="49080" x="7550150" y="4430713"/>
          <p14:tracePt t="49089" x="7535863" y="4487863"/>
          <p14:tracePt t="49097" x="7507288" y="4557713"/>
          <p14:tracePt t="49105" x="7450138" y="4614863"/>
          <p14:tracePt t="49113" x="7450138" y="4629150"/>
          <p14:tracePt t="49120" x="7435850" y="4641850"/>
          <p14:tracePt t="49128" x="7423150" y="4670425"/>
          <p14:tracePt t="49144" x="7408863" y="4684713"/>
          <p14:tracePt t="49153" x="7380288" y="4699000"/>
          <p14:tracePt t="49169" x="7366000" y="4713288"/>
          <p14:tracePt t="49177" x="7351713" y="4727575"/>
          <p14:tracePt t="49184" x="7323138" y="4741863"/>
          <p14:tracePt t="49192" x="7296150" y="4741863"/>
          <p14:tracePt t="49200" x="7253288" y="4756150"/>
          <p14:tracePt t="49209" x="7239000" y="4756150"/>
          <p14:tracePt t="49217" x="7196138" y="4783138"/>
          <p14:tracePt t="49225" x="7169150" y="4783138"/>
          <p14:tracePt t="49233" x="7097713" y="4797425"/>
          <p14:tracePt t="49240" x="7069138" y="4797425"/>
          <p14:tracePt t="49248" x="7042150" y="4811713"/>
          <p14:tracePt t="49256" x="6985000" y="4811713"/>
          <p14:tracePt t="49264" x="6956425" y="4811713"/>
          <p14:tracePt t="49273" x="6927850" y="4826000"/>
          <p14:tracePt t="49281" x="6915150" y="4826000"/>
          <p14:tracePt t="49289" x="6886575" y="4826000"/>
          <p14:tracePt t="49297" x="6858000" y="4826000"/>
          <p14:tracePt t="49312" x="6843713" y="4826000"/>
          <p14:tracePt t="49320" x="6815138" y="4826000"/>
          <p14:tracePt t="49329" x="6800850" y="4826000"/>
          <p14:tracePt t="49337" x="6788150" y="4826000"/>
          <p14:tracePt t="49345" x="6731000" y="4797425"/>
          <p14:tracePt t="49353" x="6716713" y="4797425"/>
          <p14:tracePt t="49360" x="6702425" y="4783138"/>
          <p14:tracePt t="49368" x="6673850" y="4768850"/>
          <p14:tracePt t="49376" x="6646863" y="4727575"/>
          <p14:tracePt t="49385" x="6632575" y="4713288"/>
          <p14:tracePt t="49393" x="6604000" y="4699000"/>
          <p14:tracePt t="49401" x="6589713" y="4670425"/>
          <p14:tracePt t="49409" x="6561138" y="4641850"/>
          <p14:tracePt t="49416" x="6561138" y="4614863"/>
          <p14:tracePt t="49424" x="6546850" y="4586288"/>
          <p14:tracePt t="49432" x="6534150" y="4543425"/>
          <p14:tracePt t="49440" x="6534150" y="4487863"/>
          <p14:tracePt t="49449" x="6505575" y="4445000"/>
          <p14:tracePt t="49457" x="6505575" y="4416425"/>
          <p14:tracePt t="49465" x="6505575" y="4387850"/>
          <p14:tracePt t="49473" x="6505575" y="4346575"/>
          <p14:tracePt t="49480" x="6505575" y="4332288"/>
          <p14:tracePt t="49488" x="6505575" y="4303713"/>
          <p14:tracePt t="49496" x="6505575" y="4275138"/>
          <p14:tracePt t="49505" x="6505575" y="4248150"/>
          <p14:tracePt t="49513" x="6505575" y="4219575"/>
          <p14:tracePt t="49521" x="6561138" y="4176713"/>
          <p14:tracePt t="49529" x="6589713" y="4133850"/>
          <p14:tracePt t="49537" x="6604000" y="4121150"/>
          <p14:tracePt t="49544" x="6632575" y="4092575"/>
          <p14:tracePt t="49552" x="6702425" y="4064000"/>
          <p14:tracePt t="49560" x="6759575" y="4064000"/>
          <p14:tracePt t="49569" x="6815138" y="4035425"/>
          <p14:tracePt t="49577" x="6843713" y="4035425"/>
          <p14:tracePt t="49585" x="6915150" y="4021138"/>
          <p14:tracePt t="49593" x="6999288" y="3994150"/>
          <p14:tracePt t="49600" x="7054850" y="3965575"/>
          <p14:tracePt t="49608" x="7112000" y="3965575"/>
          <p14:tracePt t="49616" x="7154863" y="3965575"/>
          <p14:tracePt t="49625" x="7210425" y="3965575"/>
          <p14:tracePt t="49633" x="7239000" y="3994150"/>
          <p14:tracePt t="49641" x="7267575" y="3994150"/>
          <p14:tracePt t="49649" x="7308850" y="4006850"/>
          <p14:tracePt t="49657" x="7337425" y="4035425"/>
          <p14:tracePt t="49664" x="7366000" y="4049713"/>
          <p14:tracePt t="49672" x="7408863" y="4092575"/>
          <p14:tracePt t="49680" x="7423150" y="4106863"/>
          <p14:tracePt t="49689" x="7450138" y="4133850"/>
          <p14:tracePt t="49697" x="7493000" y="4176713"/>
          <p14:tracePt t="49705" x="7521575" y="4191000"/>
          <p14:tracePt t="49713" x="7521575" y="4219575"/>
          <p14:tracePt t="49720" x="7535863" y="4233863"/>
          <p14:tracePt t="49728" x="7550150" y="4248150"/>
          <p14:tracePt t="49736" x="7550150" y="4260850"/>
          <p14:tracePt t="49745" x="7577138" y="4275138"/>
          <p14:tracePt t="49753" x="7577138" y="4303713"/>
          <p14:tracePt t="49769" x="7577138" y="4332288"/>
          <p14:tracePt t="49777" x="7577138" y="4360863"/>
          <p14:tracePt t="49784" x="7577138" y="4387850"/>
          <p14:tracePt t="49800" x="7577138" y="4416425"/>
          <p14:tracePt t="49809" x="7577138" y="4459288"/>
          <p14:tracePt t="49817" x="7562850" y="4543425"/>
          <p14:tracePt t="49826" x="7550150" y="4543425"/>
          <p14:tracePt t="49833" x="7550150" y="4572000"/>
          <p14:tracePt t="49841" x="7535863" y="4586288"/>
          <p14:tracePt t="49856" x="7521575" y="4600575"/>
          <p14:tracePt t="49873" x="7493000" y="4629150"/>
          <p14:tracePt t="49881" x="7478713" y="4629150"/>
          <p14:tracePt t="49905" x="7450138" y="4670425"/>
          <p14:tracePt t="49937" x="7435850" y="4670425"/>
          <p14:tracePt t="49945" x="7408863" y="4699000"/>
          <p14:tracePt t="49953" x="7380288" y="4699000"/>
          <p14:tracePt t="49961" x="7366000" y="4713288"/>
          <p14:tracePt t="49969" x="7351713" y="4713288"/>
          <p14:tracePt t="49976" x="7351713" y="4727575"/>
          <p14:tracePt t="49984" x="7308850" y="4741863"/>
          <p14:tracePt t="49992" x="7296150" y="4741863"/>
          <p14:tracePt t="50001" x="7267575" y="4768850"/>
          <p14:tracePt t="50009" x="7239000" y="4768850"/>
          <p14:tracePt t="50017" x="7239000" y="4783138"/>
          <p14:tracePt t="50025" x="7210425" y="4783138"/>
          <p14:tracePt t="50040" x="7196138" y="4783138"/>
          <p14:tracePt t="50058" x="7181850" y="4783138"/>
          <p14:tracePt t="50065" x="7169150" y="4783138"/>
          <p14:tracePt t="50073" x="7140575" y="4783138"/>
          <p14:tracePt t="50081" x="7126288" y="4783138"/>
          <p14:tracePt t="50088" x="7097713" y="4783138"/>
          <p14:tracePt t="50096" x="7054850" y="4783138"/>
          <p14:tracePt t="50104" x="7042150" y="4783138"/>
          <p14:tracePt t="50113" x="7013575" y="4783138"/>
          <p14:tracePt t="50121" x="6956425" y="4783138"/>
          <p14:tracePt t="50129" x="6927850" y="4783138"/>
          <p14:tracePt t="50137" x="6872288" y="4756150"/>
          <p14:tracePt t="50145" x="6858000" y="4741863"/>
          <p14:tracePt t="50153" x="6843713" y="4741863"/>
          <p14:tracePt t="50160" x="6815138" y="4713288"/>
          <p14:tracePt t="50177" x="6800850" y="4713288"/>
          <p14:tracePt t="50185" x="6773863" y="4699000"/>
          <p14:tracePt t="50202" x="6759575" y="4684713"/>
          <p14:tracePt t="50217" x="6745288" y="4656138"/>
          <p14:tracePt t="50233" x="6745288" y="4641850"/>
          <p14:tracePt t="50241" x="6731000" y="4629150"/>
          <p14:tracePt t="50249" x="6716713" y="4614863"/>
          <p14:tracePt t="50273" x="6716713" y="4600575"/>
          <p14:tracePt t="50281" x="6702425" y="4572000"/>
          <p14:tracePt t="50297" x="6702425" y="4543425"/>
          <p14:tracePt t="50305" x="6688138" y="4514850"/>
          <p14:tracePt t="50312" x="6688138" y="4487863"/>
          <p14:tracePt t="50320" x="6688138" y="4473575"/>
          <p14:tracePt t="50329" x="6688138" y="4459288"/>
          <p14:tracePt t="50338" x="6688138" y="4430713"/>
          <p14:tracePt t="50345" x="6688138" y="4402138"/>
          <p14:tracePt t="50361" x="6688138" y="4375150"/>
          <p14:tracePt t="50368" x="6688138" y="4346575"/>
          <p14:tracePt t="50376" x="6688138" y="4318000"/>
          <p14:tracePt t="50384" x="6716713" y="4289425"/>
          <p14:tracePt t="50393" x="6731000" y="4260850"/>
          <p14:tracePt t="50401" x="6731000" y="4248150"/>
          <p14:tracePt t="50409" x="6759575" y="4233863"/>
          <p14:tracePt t="50417" x="6759575" y="4219575"/>
          <p14:tracePt t="50425" x="6788150" y="4191000"/>
          <p14:tracePt t="50434" x="6815138" y="4176713"/>
          <p14:tracePt t="50441" x="6843713" y="4162425"/>
          <p14:tracePt t="50449" x="6886575" y="4148138"/>
          <p14:tracePt t="50457" x="6900863" y="4148138"/>
          <p14:tracePt t="50465" x="6915150" y="4133850"/>
          <p14:tracePt t="50473" x="6956425" y="4121150"/>
          <p14:tracePt t="50481" x="6985000" y="4121150"/>
          <p14:tracePt t="50490" x="6999288" y="4121150"/>
          <p14:tracePt t="50496" x="7013575" y="4121150"/>
          <p14:tracePt t="50504" x="7042150" y="4121150"/>
          <p14:tracePt t="50513" x="7054850" y="4121150"/>
          <p14:tracePt t="50529" x="7069138" y="4121150"/>
          <p14:tracePt t="50553" x="7083425" y="4121150"/>
          <p14:tracePt t="50954" x="7097713" y="4121150"/>
          <p14:tracePt t="50970" x="7097713" y="4133850"/>
          <p14:tracePt t="51001" x="7112000" y="4133850"/>
          <p14:tracePt t="51010" x="7112000" y="4162425"/>
          <p14:tracePt t="51018" x="7097713" y="4205288"/>
          <p14:tracePt t="51026" x="7069138" y="4248150"/>
          <p14:tracePt t="51034" x="7013575" y="4318000"/>
          <p14:tracePt t="51042" x="6970713" y="4402138"/>
          <p14:tracePt t="51050" x="6900863" y="4487863"/>
          <p14:tracePt t="51057" x="6829425" y="4557713"/>
          <p14:tracePt t="51066" x="6759575" y="4600575"/>
          <p14:tracePt t="51074" x="6731000" y="4641850"/>
          <p14:tracePt t="51082" x="6661150" y="4699000"/>
          <p14:tracePt t="51090" x="6632575" y="4727575"/>
          <p14:tracePt t="51098" x="6604000" y="4741863"/>
          <p14:tracePt t="51106" x="6575425" y="4768850"/>
          <p14:tracePt t="51114" x="6546850" y="4768850"/>
          <p14:tracePt t="51130" x="6519863" y="4783138"/>
          <p14:tracePt t="51146" x="6448425" y="4783138"/>
          <p14:tracePt t="51154" x="6378575" y="4811713"/>
          <p14:tracePt t="51162" x="6307138" y="4854575"/>
          <p14:tracePt t="51169" x="6208713" y="4883150"/>
          <p14:tracePt t="51178" x="6096000" y="4910138"/>
          <p14:tracePt t="51186" x="6026150" y="4938713"/>
          <p14:tracePt t="51194" x="5954713" y="4938713"/>
          <p14:tracePt t="51202" x="5884863" y="4953000"/>
          <p14:tracePt t="51210" x="5827713" y="4995863"/>
          <p14:tracePt t="51218" x="5757863" y="5010150"/>
          <p14:tracePt t="51234" x="5757863" y="5022850"/>
          <p14:tracePt t="51242" x="5743575" y="5022850"/>
          <p14:tracePt t="51258" x="5729288" y="5051425"/>
          <p14:tracePt t="51266" x="5700713" y="5065713"/>
          <p14:tracePt t="51273" x="5686425" y="5080000"/>
          <p14:tracePt t="51281" x="5672138" y="5094288"/>
          <p14:tracePt t="51290" x="5672138" y="5122863"/>
          <p14:tracePt t="51298" x="5630863" y="5178425"/>
          <p14:tracePt t="51306" x="5630863" y="5192713"/>
          <p14:tracePt t="51314" x="5616575" y="5235575"/>
          <p14:tracePt t="51322" x="5616575" y="5264150"/>
          <p14:tracePt t="51330" x="5616575" y="5305425"/>
          <p14:tracePt t="51337" x="5616575" y="5348288"/>
          <p14:tracePt t="51346" x="5616575" y="5376863"/>
          <p14:tracePt t="51354" x="5616575" y="5391150"/>
          <p14:tracePt t="51362" x="5616575" y="5403850"/>
          <p14:tracePt t="51475" x="5588000" y="5418138"/>
          <p14:tracePt t="51490" x="5573713" y="5391150"/>
          <p14:tracePt t="51498" x="5559425" y="5376863"/>
          <p14:tracePt t="51506" x="5545138" y="5348288"/>
          <p14:tracePt t="51514" x="5530850" y="5319713"/>
          <p14:tracePt t="51530" x="5503863" y="5291138"/>
          <p14:tracePt t="51538" x="5489575" y="5264150"/>
          <p14:tracePt t="51546" x="5475288" y="5235575"/>
          <p14:tracePt t="51553" x="5461000" y="5221288"/>
          <p14:tracePt t="51562" x="5432425" y="5192713"/>
          <p14:tracePt t="51570" x="5403850" y="5178425"/>
          <p14:tracePt t="51578" x="5403850" y="5164138"/>
          <p14:tracePt t="51586" x="5376863" y="5149850"/>
          <p14:tracePt t="51594" x="5348288" y="5149850"/>
          <p14:tracePt t="51602" x="5291138" y="5137150"/>
          <p14:tracePt t="51610" x="5249863" y="5122863"/>
          <p14:tracePt t="51618" x="5192713" y="5122863"/>
          <p14:tracePt t="51626" x="5149850" y="5122863"/>
          <p14:tracePt t="51634" x="5094288" y="5122863"/>
          <p14:tracePt t="51642" x="5065713" y="5122863"/>
          <p14:tracePt t="51650" x="5022850" y="5122863"/>
          <p14:tracePt t="51658" x="4995863" y="5122863"/>
          <p14:tracePt t="51666" x="4953000" y="5122863"/>
          <p14:tracePt t="51673" x="4910138" y="5149850"/>
          <p14:tracePt t="51682" x="4895850" y="5149850"/>
          <p14:tracePt t="51690" x="4840288" y="5178425"/>
          <p14:tracePt t="51698" x="4797425" y="5207000"/>
          <p14:tracePt t="51706" x="4756150" y="5291138"/>
          <p14:tracePt t="51714" x="4727575" y="5348288"/>
          <p14:tracePt t="51722" x="4699000" y="5403850"/>
          <p14:tracePt t="51730" x="4684713" y="5432425"/>
          <p14:tracePt t="51738" x="4670425" y="5489575"/>
          <p14:tracePt t="51746" x="4670425" y="5518150"/>
          <p14:tracePt t="51754" x="4670425" y="5530850"/>
          <p14:tracePt t="51762" x="4670425" y="5545138"/>
          <p14:tracePt t="51778" x="4670425" y="5559425"/>
          <p14:tracePt t="51794" x="4670425" y="5588000"/>
          <p14:tracePt t="51810" x="4699000" y="5616575"/>
          <p14:tracePt t="51818" x="4713288" y="5645150"/>
          <p14:tracePt t="51826" x="4783138" y="5657850"/>
          <p14:tracePt t="51834" x="4826000" y="5657850"/>
          <p14:tracePt t="51842" x="4868863" y="5657850"/>
          <p14:tracePt t="51850" x="4953000" y="5672138"/>
          <p14:tracePt t="51857" x="5051425" y="5672138"/>
          <p14:tracePt t="51866" x="5108575" y="5672138"/>
          <p14:tracePt t="51874" x="5305425" y="5672138"/>
          <p14:tracePt t="51882" x="5461000" y="5645150"/>
          <p14:tracePt t="51890" x="5602288" y="5573713"/>
          <p14:tracePt t="51898" x="5700713" y="5530850"/>
          <p14:tracePt t="51906" x="5772150" y="5503863"/>
          <p14:tracePt t="51914" x="5772150" y="5489575"/>
          <p14:tracePt t="51922" x="5827713" y="5475288"/>
          <p14:tracePt t="52010" x="5813425" y="5475288"/>
          <p14:tracePt t="52018" x="5772150" y="5503863"/>
          <p14:tracePt t="52026" x="5757863" y="5518150"/>
          <p14:tracePt t="52035" x="5700713" y="5573713"/>
          <p14:tracePt t="52042" x="5672138" y="5602288"/>
          <p14:tracePt t="52050" x="5645150" y="5630863"/>
          <p14:tracePt t="52058" x="5588000" y="5645150"/>
          <p14:tracePt t="52066" x="5573713" y="5657850"/>
          <p14:tracePt t="52074" x="5559425" y="5657850"/>
          <p14:tracePt t="52090" x="5530850" y="5657850"/>
          <p14:tracePt t="52098" x="5518150" y="5657850"/>
          <p14:tracePt t="52106" x="5503863" y="5657850"/>
          <p14:tracePt t="52114" x="5475288" y="5672138"/>
          <p14:tracePt t="52122" x="5432425" y="5686425"/>
          <p14:tracePt t="52130" x="5403850" y="5686425"/>
          <p14:tracePt t="52138" x="5391150" y="5686425"/>
          <p14:tracePt t="52146" x="5362575" y="5686425"/>
          <p14:tracePt t="52154" x="5319713" y="5686425"/>
          <p14:tracePt t="52162" x="5291138" y="5686425"/>
          <p14:tracePt t="52170" x="5276850" y="5686425"/>
          <p14:tracePt t="52178" x="5221288" y="5686425"/>
          <p14:tracePt t="52186" x="5178425" y="5686425"/>
          <p14:tracePt t="52194" x="5149850" y="5686425"/>
          <p14:tracePt t="52202" x="5122863" y="5686425"/>
          <p14:tracePt t="52210" x="5094288" y="5686425"/>
          <p14:tracePt t="52218" x="5080000" y="5672138"/>
          <p14:tracePt t="52226" x="5051425" y="5657850"/>
          <p14:tracePt t="52234" x="5010150" y="5630863"/>
          <p14:tracePt t="52242" x="4967288" y="5573713"/>
          <p14:tracePt t="52250" x="4924425" y="5545138"/>
          <p14:tracePt t="52258" x="4895850" y="5489575"/>
          <p14:tracePt t="52266" x="4854575" y="5461000"/>
          <p14:tracePt t="52274" x="4840288" y="5446713"/>
          <p14:tracePt t="52282" x="4783138" y="5403850"/>
          <p14:tracePt t="52290" x="4741863" y="5362575"/>
          <p14:tracePt t="52298" x="4699000" y="5319713"/>
          <p14:tracePt t="52306" x="4629150" y="5276850"/>
          <p14:tracePt t="52314" x="4614863" y="5264150"/>
          <p14:tracePt t="52322" x="4600575" y="5249863"/>
          <p14:tracePt t="52330" x="4586288" y="5235575"/>
          <p14:tracePt t="52346" x="4572000" y="5221288"/>
          <p14:tracePt t="52354" x="4557713" y="5221288"/>
          <p14:tracePt t="52386" x="4543425" y="5192713"/>
          <p14:tracePt t="52394" x="4543425" y="5149850"/>
          <p14:tracePt t="52402" x="4543425" y="5122863"/>
          <p14:tracePt t="52410" x="4543425" y="5108575"/>
          <p14:tracePt t="52418" x="4543425" y="5080000"/>
          <p14:tracePt t="52426" x="4543425" y="5022850"/>
          <p14:tracePt t="52434" x="4543425" y="5010150"/>
          <p14:tracePt t="52442" x="4557713" y="4981575"/>
          <p14:tracePt t="52450" x="4586288" y="4953000"/>
          <p14:tracePt t="52458" x="4641850" y="4910138"/>
          <p14:tracePt t="52466" x="4670425" y="4895850"/>
          <p14:tracePt t="52474" x="4741863" y="4826000"/>
          <p14:tracePt t="52482" x="4797425" y="4811713"/>
          <p14:tracePt t="52490" x="4883150" y="4783138"/>
          <p14:tracePt t="52498" x="4995863" y="4741863"/>
          <p14:tracePt t="52506" x="5080000" y="4713288"/>
          <p14:tracePt t="52514" x="5235575" y="4656138"/>
          <p14:tracePt t="52522" x="5362575" y="4586288"/>
          <p14:tracePt t="52530" x="5545138" y="4557713"/>
          <p14:tracePt t="52538" x="5715000" y="4473575"/>
          <p14:tracePt t="52546" x="5743575" y="4473575"/>
          <p14:tracePt t="52554" x="5799138" y="4473575"/>
          <p14:tracePt t="52562" x="5813425" y="4473575"/>
          <p14:tracePt t="52570" x="5842000" y="4473575"/>
          <p14:tracePt t="52594" x="5856288" y="4473575"/>
          <p14:tracePt t="52602" x="5884863" y="4473575"/>
          <p14:tracePt t="52610" x="5884863" y="4487863"/>
          <p14:tracePt t="52618" x="5911850" y="4543425"/>
          <p14:tracePt t="52626" x="5911850" y="4586288"/>
          <p14:tracePt t="52635" x="5940425" y="4629150"/>
          <p14:tracePt t="52642" x="5969000" y="4670425"/>
          <p14:tracePt t="52650" x="5997575" y="4684713"/>
          <p14:tracePt t="52658" x="6011863" y="4727575"/>
          <p14:tracePt t="52666" x="6026150" y="4741863"/>
          <p14:tracePt t="52674" x="6038850" y="4756150"/>
          <p14:tracePt t="52690" x="6067425" y="4783138"/>
          <p14:tracePt t="52706" x="6081713" y="4797425"/>
          <p14:tracePt t="52714" x="6096000" y="4826000"/>
          <p14:tracePt t="52730" x="6096000" y="4868863"/>
          <p14:tracePt t="52739" x="6096000" y="4895850"/>
          <p14:tracePt t="52746" x="6096000" y="4910138"/>
          <p14:tracePt t="52754" x="6096000" y="4924425"/>
          <p14:tracePt t="52762" x="6096000" y="4953000"/>
          <p14:tracePt t="52770" x="6096000" y="4981575"/>
          <p14:tracePt t="52779" x="6096000" y="4995863"/>
          <p14:tracePt t="52802" x="6096000" y="5022850"/>
          <p14:tracePt t="52842" x="6096000" y="5037138"/>
          <p14:tracePt t="52850" x="6081713" y="5065713"/>
          <p14:tracePt t="52866" x="6053138" y="5080000"/>
          <p14:tracePt t="52874" x="6038850" y="5094288"/>
          <p14:tracePt t="52883" x="6026150" y="5108575"/>
          <p14:tracePt t="52890" x="6011863" y="5122863"/>
          <p14:tracePt t="52898" x="5997575" y="5122863"/>
          <p14:tracePt t="52907" x="5969000" y="5149850"/>
          <p14:tracePt t="52930" x="5954713" y="5149850"/>
          <p14:tracePt t="52954" x="5926138" y="5164138"/>
          <p14:tracePt t="52970" x="5911850" y="5178425"/>
          <p14:tracePt t="52978" x="5899150" y="5178425"/>
          <p14:tracePt t="52994" x="5870575" y="5221288"/>
          <p14:tracePt t="53002" x="5842000" y="5221288"/>
          <p14:tracePt t="53010" x="5813425" y="5235575"/>
          <p14:tracePt t="53019" x="5799138" y="5249863"/>
          <p14:tracePt t="53026" x="5784850" y="5249863"/>
          <p14:tracePt t="53034" x="5772150" y="5249863"/>
          <p14:tracePt t="53042" x="5757863" y="5264150"/>
          <p14:tracePt t="53058" x="5743575" y="5264150"/>
          <p14:tracePt t="53067" x="5729288" y="5264150"/>
          <p14:tracePt t="53074" x="5715000" y="5264150"/>
          <p14:tracePt t="53083" x="5700713" y="5264150"/>
          <p14:tracePt t="53090" x="5686425" y="5264150"/>
          <p14:tracePt t="53099" x="5657850" y="5276850"/>
          <p14:tracePt t="53107" x="5616575" y="5291138"/>
          <p14:tracePt t="53114" x="5588000" y="5305425"/>
          <p14:tracePt t="53123" x="5545138" y="5305425"/>
          <p14:tracePt t="53131" x="5530850" y="5305425"/>
          <p14:tracePt t="53139" x="5503863" y="5319713"/>
          <p14:tracePt t="53146" x="5475288" y="5319713"/>
          <p14:tracePt t="53155" x="5432425" y="5334000"/>
          <p14:tracePt t="53162" x="5403850" y="5348288"/>
          <p14:tracePt t="53171" x="5376863" y="5348288"/>
          <p14:tracePt t="53179" x="5362575" y="5348288"/>
          <p14:tracePt t="53195" x="5334000" y="5362575"/>
          <p14:tracePt t="53203" x="5334000" y="5376863"/>
          <p14:tracePt t="53219" x="5305425" y="5391150"/>
          <p14:tracePt t="53226" x="5291138" y="5391150"/>
          <p14:tracePt t="53234" x="5264150" y="5403850"/>
          <p14:tracePt t="53243" x="5249863" y="5403850"/>
          <p14:tracePt t="53252" x="5221288" y="5403850"/>
          <p14:tracePt t="53259" x="5178425" y="5403850"/>
          <p14:tracePt t="53266" x="5137150" y="5418138"/>
          <p14:tracePt t="53275" x="5108575" y="5418138"/>
          <p14:tracePt t="53283" x="5094288" y="5418138"/>
          <p14:tracePt t="53291" x="5080000" y="5418138"/>
          <p14:tracePt t="53299" x="5051425" y="5418138"/>
          <p14:tracePt t="53307" x="5022850" y="5418138"/>
          <p14:tracePt t="53323" x="4995863" y="5418138"/>
          <p14:tracePt t="53331" x="4981575" y="5418138"/>
          <p14:tracePt t="53339" x="4953000" y="5418138"/>
          <p14:tracePt t="53347" x="4938713" y="5418138"/>
          <p14:tracePt t="53355" x="4924425" y="5418138"/>
          <p14:tracePt t="53363" x="4910138" y="5391150"/>
          <p14:tracePt t="53371" x="4895850" y="5391150"/>
          <p14:tracePt t="53379" x="4895850" y="5376863"/>
          <p14:tracePt t="53387" x="4868863" y="5362575"/>
          <p14:tracePt t="53395" x="4868863" y="5348288"/>
          <p14:tracePt t="53403" x="4854575" y="5348288"/>
          <p14:tracePt t="53411" x="4854575" y="5319713"/>
          <p14:tracePt t="53419" x="4840288" y="5319713"/>
          <p14:tracePt t="53427" x="4840288" y="5291138"/>
          <p14:tracePt t="53435" x="4840288" y="5276850"/>
          <p14:tracePt t="53443" x="4840288" y="5264150"/>
          <p14:tracePt t="53451" x="4840288" y="5235575"/>
          <p14:tracePt t="53459" x="4840288" y="5192713"/>
          <p14:tracePt t="53467" x="4840288" y="5164138"/>
          <p14:tracePt t="53475" x="4840288" y="5137150"/>
          <p14:tracePt t="53483" x="4840288" y="5094288"/>
          <p14:tracePt t="53492" x="4883150" y="5037138"/>
          <p14:tracePt t="53499" x="4910138" y="5010150"/>
          <p14:tracePt t="53507" x="4953000" y="4967288"/>
          <p14:tracePt t="53515" x="5010150" y="4938713"/>
          <p14:tracePt t="53523" x="5108575" y="4910138"/>
          <p14:tracePt t="53531" x="5178425" y="4895850"/>
          <p14:tracePt t="53539" x="5249863" y="4840288"/>
          <p14:tracePt t="53547" x="5291138" y="4826000"/>
          <p14:tracePt t="53555" x="5348288" y="4797425"/>
          <p14:tracePt t="53563" x="5403850" y="4797425"/>
          <p14:tracePt t="53571" x="5475288" y="4783138"/>
          <p14:tracePt t="53579" x="5545138" y="4783138"/>
          <p14:tracePt t="53587" x="5588000" y="4783138"/>
          <p14:tracePt t="53595" x="5645150" y="4783138"/>
          <p14:tracePt t="53603" x="5672138" y="4783138"/>
          <p14:tracePt t="53611" x="5715000" y="4783138"/>
          <p14:tracePt t="53619" x="5772150" y="4783138"/>
          <p14:tracePt t="53627" x="5813425" y="4797425"/>
          <p14:tracePt t="53635" x="5856288" y="4811713"/>
          <p14:tracePt t="53643" x="5884863" y="4840288"/>
          <p14:tracePt t="53651" x="5911850" y="4854575"/>
          <p14:tracePt t="53659" x="5954713" y="4883150"/>
          <p14:tracePt t="53667" x="5997575" y="4910138"/>
          <p14:tracePt t="53675" x="6011863" y="4953000"/>
          <p14:tracePt t="53683" x="6053138" y="4967288"/>
          <p14:tracePt t="53691" x="6067425" y="5010150"/>
          <p14:tracePt t="53699" x="6096000" y="5037138"/>
          <p14:tracePt t="53707" x="6110288" y="5051425"/>
          <p14:tracePt t="53715" x="6138863" y="5080000"/>
          <p14:tracePt t="53731" x="6165850" y="5108575"/>
          <p14:tracePt t="53747" x="6165850" y="5137150"/>
          <p14:tracePt t="53763" x="6165850" y="5164138"/>
          <p14:tracePt t="53779" x="6165850" y="5178425"/>
          <p14:tracePt t="53787" x="6165850" y="5192713"/>
          <p14:tracePt t="53795" x="6165850" y="5221288"/>
          <p14:tracePt t="53811" x="6165850" y="5249863"/>
          <p14:tracePt t="53819" x="6153150" y="5276850"/>
          <p14:tracePt t="53827" x="6124575" y="5276850"/>
          <p14:tracePt t="53835" x="6096000" y="5305425"/>
          <p14:tracePt t="53843" x="6067425" y="5319713"/>
          <p14:tracePt t="53851" x="6038850" y="5348288"/>
          <p14:tracePt t="53859" x="5983288" y="5362575"/>
          <p14:tracePt t="53867" x="5940425" y="5391150"/>
          <p14:tracePt t="53875" x="5911850" y="5403850"/>
          <p14:tracePt t="53883" x="5842000" y="5418138"/>
          <p14:tracePt t="53891" x="5827713" y="5432425"/>
          <p14:tracePt t="53899" x="5729288" y="5475288"/>
          <p14:tracePt t="53907" x="5700713" y="5475288"/>
          <p14:tracePt t="53915" x="5657850" y="5503863"/>
          <p14:tracePt t="53923" x="5616575" y="5503863"/>
          <p14:tracePt t="53931" x="5573713" y="5518150"/>
          <p14:tracePt t="53939" x="5530850" y="5518150"/>
          <p14:tracePt t="53947" x="5489575" y="5518150"/>
          <p14:tracePt t="53956" x="5418138" y="5518150"/>
          <p14:tracePt t="53963" x="5376863" y="5518150"/>
          <p14:tracePt t="53971" x="5305425" y="5518150"/>
          <p14:tracePt t="53979" x="5276850" y="5518150"/>
          <p14:tracePt t="53987" x="5192713" y="5518150"/>
          <p14:tracePt t="53995" x="5149850" y="5518150"/>
          <p14:tracePt t="54003" x="5108575" y="5518150"/>
          <p14:tracePt t="54011" x="5080000" y="5518150"/>
          <p14:tracePt t="54019" x="4995863" y="5518150"/>
          <p14:tracePt t="54027" x="4981575" y="5489575"/>
          <p14:tracePt t="54035" x="4938713" y="5489575"/>
          <p14:tracePt t="54043" x="4895850" y="5489575"/>
          <p14:tracePt t="54051" x="4868863" y="5461000"/>
          <p14:tracePt t="54059" x="4811713" y="5461000"/>
          <p14:tracePt t="54067" x="4783138" y="5446713"/>
          <p14:tracePt t="54075" x="4727575" y="5432425"/>
          <p14:tracePt t="54091" x="4699000" y="5418138"/>
          <p14:tracePt t="54115" x="4684713" y="5403850"/>
          <p14:tracePt t="54852" x="4699000" y="5403850"/>
          <p14:tracePt t="54867" x="4727575" y="5403850"/>
          <p14:tracePt t="54876" x="4797425" y="5403850"/>
          <p14:tracePt t="54884" x="4840288" y="5403850"/>
          <p14:tracePt t="54891" x="4868863" y="5403850"/>
          <p14:tracePt t="54899" x="4910138" y="5403850"/>
          <p14:tracePt t="54907" x="4938713" y="5403850"/>
          <p14:tracePt t="54915" x="4981575" y="5403850"/>
          <p14:tracePt t="54923" x="5022850" y="5391150"/>
          <p14:tracePt t="54931" x="5051425" y="5362575"/>
          <p14:tracePt t="54940" x="5122863" y="5305425"/>
          <p14:tracePt t="54948" x="5207000" y="5207000"/>
          <p14:tracePt t="54955" x="5305425" y="5080000"/>
          <p14:tracePt t="54963" x="5348288" y="5010150"/>
          <p14:tracePt t="55180" x="5348288" y="4995863"/>
          <p14:tracePt t="55188" x="5264150" y="4995863"/>
          <p14:tracePt t="55203" x="5235575" y="4981575"/>
          <p14:tracePt t="55228" x="5235575" y="4953000"/>
          <p14:tracePt t="55235" x="5192713" y="4924425"/>
          <p14:tracePt t="55243" x="5192713" y="4910138"/>
          <p14:tracePt t="55251" x="5192713" y="4895850"/>
          <p14:tracePt t="55292" x="5207000" y="4883150"/>
          <p14:tracePt t="55301" x="5235575" y="4883150"/>
          <p14:tracePt t="55316" x="5249863" y="4883150"/>
          <p14:tracePt t="55324" x="5264150" y="4883150"/>
          <p14:tracePt t="55331" x="5291138" y="4883150"/>
          <p14:tracePt t="55340" x="5334000" y="4883150"/>
          <p14:tracePt t="55347" x="5391150" y="4883150"/>
          <p14:tracePt t="55356" x="5489575" y="4883150"/>
          <p14:tracePt t="55363" x="5573713" y="4883150"/>
          <p14:tracePt t="55372" x="5686425" y="4883150"/>
          <p14:tracePt t="55380" x="5799138" y="4883150"/>
          <p14:tracePt t="55387" x="5940425" y="4883150"/>
          <p14:tracePt t="55395" x="6081713" y="4883150"/>
          <p14:tracePt t="55403" x="6237288" y="4910138"/>
          <p14:tracePt t="55411" x="6364288" y="4981575"/>
          <p14:tracePt t="55419" x="6448425" y="5022850"/>
          <p14:tracePt t="55427" x="6534150" y="5065713"/>
          <p14:tracePt t="55435" x="6618288" y="5122863"/>
          <p14:tracePt t="55445" x="6688138" y="5178425"/>
          <p14:tracePt t="55451" x="6716713" y="5221288"/>
          <p14:tracePt t="55459" x="6788150" y="5276850"/>
          <p14:tracePt t="55467" x="6829425" y="5319713"/>
          <p14:tracePt t="55476" x="6843713" y="5348288"/>
          <p14:tracePt t="55483" x="6900863" y="5446713"/>
          <p14:tracePt t="55491" x="6915150" y="5518150"/>
          <p14:tracePt t="55501" x="6956425" y="5645150"/>
          <p14:tracePt t="55508" x="6999288" y="5743575"/>
          <p14:tracePt t="55515" x="7027863" y="5884863"/>
          <p14:tracePt t="55523" x="7054850" y="5997575"/>
          <p14:tracePt t="55531" x="7083425" y="6153150"/>
          <p14:tracePt t="55539" x="7154863" y="6237288"/>
          <p14:tracePt t="55548" x="7154863" y="6307138"/>
          <p14:tracePt t="55556" x="7181850" y="6407150"/>
          <p14:tracePt t="55565" x="7210425" y="6491288"/>
          <p14:tracePt t="55572" x="7224713" y="6575425"/>
          <p14:tracePt t="55580" x="7253288" y="6618288"/>
          <p14:tracePt t="55588" x="7267575" y="6632575"/>
          <p14:tracePt t="55595" x="7267575" y="6661150"/>
          <p14:tracePt t="55651" x="7267575" y="6673850"/>
          <p14:tracePt t="55723" x="7253288" y="6673850"/>
          <p14:tracePt t="55732" x="7239000" y="6673850"/>
          <p14:tracePt t="55739" x="7224713" y="6673850"/>
          <p14:tracePt t="55748" x="7210425" y="6673850"/>
          <p14:tracePt t="55756" x="7169150" y="6673850"/>
          <p14:tracePt t="55765" x="7154863" y="6673850"/>
          <p14:tracePt t="55773" x="7097713" y="6673850"/>
          <p14:tracePt t="55780" x="7027863" y="6673850"/>
          <p14:tracePt t="55788" x="6970713" y="6673850"/>
          <p14:tracePt t="55796" x="6915150" y="6673850"/>
          <p14:tracePt t="55804" x="6900863" y="6661150"/>
          <p14:tracePt t="55812" x="6872288" y="6646863"/>
          <p14:tracePt t="55820" x="6843713" y="6632575"/>
          <p14:tracePt t="55828" x="6829425" y="6618288"/>
          <p14:tracePt t="55837" x="6829425" y="6604000"/>
          <p14:tracePt t="56044" x="6843713" y="6604000"/>
          <p14:tracePt t="56052" x="6886575" y="6604000"/>
          <p14:tracePt t="56060" x="6927850" y="6575425"/>
          <p14:tracePt t="56068" x="6985000" y="6534150"/>
          <p14:tracePt t="56077" x="7069138" y="6477000"/>
          <p14:tracePt t="56085" x="7169150" y="6378575"/>
          <p14:tracePt t="56092" x="7239000" y="6307138"/>
          <p14:tracePt t="56100" x="7253288" y="6265863"/>
          <p14:tracePt t="56108" x="7281863" y="6208713"/>
          <p14:tracePt t="56116" x="7296150" y="6096000"/>
          <p14:tracePt t="56124" x="7296150" y="6038850"/>
          <p14:tracePt t="56133" x="7296150" y="5969000"/>
          <p14:tracePt t="56141" x="7296150" y="5856288"/>
          <p14:tracePt t="56148" x="7296150" y="5784850"/>
          <p14:tracePt t="56156" x="7296150" y="5700713"/>
          <p14:tracePt t="56164" x="7296150" y="5657850"/>
          <p14:tracePt t="56172" x="7296150" y="5588000"/>
          <p14:tracePt t="56180" x="7281863" y="5503863"/>
          <p14:tracePt t="56188" x="7267575" y="5461000"/>
          <p14:tracePt t="56197" x="7267575" y="5432425"/>
          <p14:tracePt t="56205" x="7253288" y="5391150"/>
          <p14:tracePt t="56220" x="7253288" y="5376863"/>
          <p14:tracePt t="56309" x="7239000" y="5376863"/>
          <p14:tracePt t="56364" x="7253288" y="5376863"/>
          <p14:tracePt t="56372" x="7281863" y="5376863"/>
          <p14:tracePt t="56381" x="7296150" y="5403850"/>
          <p14:tracePt t="56389" x="7351713" y="5432425"/>
          <p14:tracePt t="56396" x="7380288" y="5475288"/>
          <p14:tracePt t="56404" x="7423150" y="5518150"/>
          <p14:tracePt t="56412" x="7464425" y="5559425"/>
          <p14:tracePt t="56420" x="7493000" y="5588000"/>
          <p14:tracePt t="56428" x="7550150" y="5657850"/>
          <p14:tracePt t="56437" x="7591425" y="5715000"/>
          <p14:tracePt t="56445" x="7620000" y="5772150"/>
          <p14:tracePt t="56453" x="7662863" y="5842000"/>
          <p14:tracePt t="56460" x="7704138" y="5884863"/>
          <p14:tracePt t="56468" x="7718425" y="5940425"/>
          <p14:tracePt t="56476" x="7732713" y="5997575"/>
          <p14:tracePt t="56484" x="7761288" y="6038850"/>
          <p14:tracePt t="56492" x="7775575" y="6053138"/>
          <p14:tracePt t="56501" x="7775575" y="6081713"/>
          <p14:tracePt t="56509" x="7775575" y="6124575"/>
          <p14:tracePt t="56524" x="7775575" y="6138863"/>
          <p14:tracePt t="56532" x="7775575" y="6153150"/>
          <p14:tracePt t="56540" x="7775575" y="6165850"/>
          <p14:tracePt t="56549" x="7775575" y="6180138"/>
          <p14:tracePt t="56572" x="7775575" y="6194425"/>
          <p14:tracePt t="56605" x="7775575" y="6208713"/>
          <p14:tracePt t="56612" x="7761288" y="6208713"/>
          <p14:tracePt t="56620" x="7747000" y="6223000"/>
          <p14:tracePt t="56628" x="7732713" y="6223000"/>
          <p14:tracePt t="56636" x="7732713" y="6237288"/>
          <p14:tracePt t="56644" x="7704138" y="6265863"/>
          <p14:tracePt t="56653" x="7677150" y="6280150"/>
          <p14:tracePt t="56661" x="7662863" y="6307138"/>
          <p14:tracePt t="56669" x="7648575" y="6307138"/>
          <p14:tracePt t="56676" x="7648575" y="6321425"/>
          <p14:tracePt t="56908" x="7662863" y="6321425"/>
          <p14:tracePt t="56916" x="7677150" y="6321425"/>
          <p14:tracePt t="56924" x="7689850" y="6321425"/>
          <p14:tracePt t="56949" x="7704138" y="6321425"/>
          <p14:tracePt t="56989" x="7718425" y="6321425"/>
          <p14:tracePt t="57004" x="7718425" y="6335713"/>
          <p14:tracePt t="57012" x="7718425" y="6350000"/>
          <p14:tracePt t="57021" x="7718425" y="6364288"/>
          <p14:tracePt t="57029" x="7718425" y="6392863"/>
          <p14:tracePt t="57044" x="7718425" y="6434138"/>
          <p14:tracePt t="57060" x="7718425" y="6462713"/>
          <p14:tracePt t="57068" x="7718425" y="6505575"/>
          <p14:tracePt t="57085" x="7677150" y="6505575"/>
          <p14:tracePt t="57093" x="7677150" y="6519863"/>
          <p14:tracePt t="57100" x="7662863" y="6534150"/>
          <p14:tracePt t="57116" x="7648575" y="6546850"/>
          <p14:tracePt t="57125" x="7634288" y="6546850"/>
          <p14:tracePt t="57133" x="7562850" y="6589713"/>
          <p14:tracePt t="57142" x="7550150" y="6604000"/>
          <p14:tracePt t="57156" x="7521575" y="6618288"/>
          <p14:tracePt t="57164" x="7478713" y="6632575"/>
          <p14:tracePt t="57173" x="7450138" y="6646863"/>
          <p14:tracePt t="57181" x="7394575" y="6673850"/>
          <p14:tracePt t="57189" x="7366000" y="6673850"/>
          <p14:tracePt t="57197" x="7337425" y="6673850"/>
          <p14:tracePt t="57204" x="7267575" y="6702425"/>
          <p14:tracePt t="57220" x="7196138" y="6731000"/>
          <p14:tracePt t="57228" x="7181850" y="6745288"/>
          <p14:tracePt t="57237" x="7140575" y="6773863"/>
          <p14:tracePt t="57245" x="7069138" y="6773863"/>
          <p14:tracePt t="57253" x="7042150" y="6773863"/>
          <p14:tracePt t="57260" x="6999288" y="6788150"/>
          <p14:tracePt t="57268" x="6956425" y="6788150"/>
          <p14:tracePt t="57276" x="6900863" y="6788150"/>
          <p14:tracePt t="57284" x="6872288" y="6815138"/>
          <p14:tracePt t="57293" x="6843713" y="6815138"/>
          <p14:tracePt t="57301" x="6815138" y="6815138"/>
          <p14:tracePt t="57309" x="6773863" y="6815138"/>
          <p14:tracePt t="57317" x="6759575" y="6815138"/>
          <p14:tracePt t="57324" x="6745288" y="6815138"/>
          <p14:tracePt t="57332" x="6716713" y="6800850"/>
          <p14:tracePt t="57340" x="6673850" y="6773863"/>
          <p14:tracePt t="57348" x="6618288" y="6745288"/>
          <p14:tracePt t="57357" x="6589713" y="6745288"/>
          <p14:tracePt t="57365" x="6589713" y="6731000"/>
          <p14:tracePt t="57373" x="6561138" y="6716713"/>
          <p14:tracePt t="57381" x="6546850" y="6702425"/>
          <p14:tracePt t="57388" x="6534150" y="6688138"/>
          <p14:tracePt t="57405" x="6519863" y="6673850"/>
          <p14:tracePt t="57413" x="6505575" y="6661150"/>
          <p14:tracePt t="57421" x="6505575" y="6646863"/>
          <p14:tracePt t="57429" x="6477000" y="6604000"/>
          <p14:tracePt t="57437" x="6462713" y="6546850"/>
          <p14:tracePt t="57444" x="6448425" y="6519863"/>
          <p14:tracePt t="57452" x="6434138" y="6477000"/>
          <p14:tracePt t="57460" x="6419850" y="6434138"/>
          <p14:tracePt t="57470" x="6419850" y="6419850"/>
          <p14:tracePt t="57477" x="6419850" y="6378575"/>
          <p14:tracePt t="57485" x="6419850" y="6335713"/>
          <p14:tracePt t="57493" x="6419850" y="6307138"/>
          <p14:tracePt t="57501" x="6419850" y="6280150"/>
          <p14:tracePt t="57508" x="6419850" y="6251575"/>
          <p14:tracePt t="57517" x="6419850" y="6223000"/>
          <p14:tracePt t="57524" x="6419850" y="6194425"/>
          <p14:tracePt t="57533" x="6448425" y="6153150"/>
          <p14:tracePt t="57541" x="6462713" y="6110288"/>
          <p14:tracePt t="57549" x="6477000" y="6053138"/>
          <p14:tracePt t="57557" x="6491288" y="6011863"/>
          <p14:tracePt t="57564" x="6519863" y="5983288"/>
          <p14:tracePt t="57572" x="6534150" y="5954713"/>
          <p14:tracePt t="57580" x="6546850" y="5926138"/>
          <p14:tracePt t="57588" x="6575425" y="5870575"/>
          <p14:tracePt t="57597" x="6589713" y="5856288"/>
          <p14:tracePt t="57605" x="6632575" y="5827713"/>
          <p14:tracePt t="57622" x="6661150" y="5784850"/>
          <p14:tracePt t="57628" x="6688138" y="5743575"/>
          <p14:tracePt t="57636" x="6702425" y="5715000"/>
          <p14:tracePt t="57644" x="6731000" y="5700713"/>
          <p14:tracePt t="57661" x="6731000" y="5686425"/>
          <p14:tracePt t="57676" x="6731000" y="5657850"/>
          <p14:tracePt t="57716" x="6745288" y="5657850"/>
          <p14:tracePt t="57733" x="6759575" y="5630863"/>
          <p14:tracePt t="57749" x="6759575" y="5616575"/>
          <p14:tracePt t="57757" x="6788150" y="5588000"/>
          <p14:tracePt t="57772" x="6788150" y="5559425"/>
          <p14:tracePt t="57780" x="6815138" y="5530850"/>
          <p14:tracePt t="57789" x="6829425" y="5518150"/>
          <p14:tracePt t="57797" x="6843713" y="5503863"/>
          <p14:tracePt t="57805" x="6858000" y="5489575"/>
          <p14:tracePt t="57829" x="6872288" y="5475288"/>
          <p14:tracePt t="57845" x="6886575" y="5475288"/>
          <p14:tracePt t="57964" x="6858000" y="5475288"/>
          <p14:tracePt t="57973" x="6829425" y="5503863"/>
          <p14:tracePt t="57981" x="6815138" y="5503863"/>
          <p14:tracePt t="57989" x="6788150" y="5518150"/>
          <p14:tracePt t="57997" x="6773863" y="5530850"/>
          <p14:tracePt t="58004" x="6745288" y="5530850"/>
          <p14:tracePt t="58013" x="6688138" y="5588000"/>
          <p14:tracePt t="58021" x="6673850" y="5588000"/>
          <p14:tracePt t="58030" x="6646863" y="5588000"/>
          <p14:tracePt t="58038" x="6575425" y="5588000"/>
          <p14:tracePt t="58046" x="6519863" y="5588000"/>
          <p14:tracePt t="58054" x="6462713" y="5588000"/>
          <p14:tracePt t="58062" x="6364288" y="5588000"/>
          <p14:tracePt t="58069" x="6251575" y="5602288"/>
          <p14:tracePt t="58076" x="6194425" y="5602288"/>
          <p14:tracePt t="58085" x="6096000" y="5602288"/>
          <p14:tracePt t="58093" x="5983288" y="5602288"/>
          <p14:tracePt t="58102" x="5856288" y="5602288"/>
          <p14:tracePt t="58110" x="5799138" y="5602288"/>
          <p14:tracePt t="58118" x="5743575" y="5602288"/>
          <p14:tracePt t="58125" x="5700713" y="5602288"/>
          <p14:tracePt t="58133" x="5657850" y="5602288"/>
          <p14:tracePt t="58141" x="5602288" y="5602288"/>
          <p14:tracePt t="58150" x="5559425" y="5602288"/>
          <p14:tracePt t="58158" x="5489575" y="5602288"/>
          <p14:tracePt t="58166" x="5475288" y="5602288"/>
          <p14:tracePt t="58173" x="5432425" y="5602288"/>
          <p14:tracePt t="58182" x="5391150" y="5602288"/>
          <p14:tracePt t="58188" x="5348288" y="5602288"/>
          <p14:tracePt t="58197" x="5305425" y="5602288"/>
          <p14:tracePt t="58204" x="5264150" y="5602288"/>
          <p14:tracePt t="58214" x="5249863" y="5573713"/>
          <p14:tracePt t="58222" x="5192713" y="5573713"/>
          <p14:tracePt t="58230" x="5164138" y="5573713"/>
          <p14:tracePt t="58238" x="5137150" y="5559425"/>
          <p14:tracePt t="58246" x="5108575" y="5545138"/>
          <p14:tracePt t="58253" x="5094288" y="5545138"/>
          <p14:tracePt t="58261" x="5094288" y="5530850"/>
          <p14:tracePt t="58270" x="5080000" y="5530850"/>
          <p14:tracePt t="58278" x="5065713" y="5503863"/>
          <p14:tracePt t="58286" x="5037138" y="5489575"/>
          <p14:tracePt t="58293" x="5010150" y="5475288"/>
          <p14:tracePt t="58309" x="4995863" y="5446713"/>
          <p14:tracePt t="58317" x="4981575" y="5418138"/>
          <p14:tracePt t="58334" x="4967288" y="5391150"/>
          <p14:tracePt t="58357" x="4953000" y="5391150"/>
          <p14:tracePt t="58382" x="4938713" y="5376863"/>
          <p14:tracePt t="58437" x="4938713" y="5348288"/>
          <p14:tracePt t="58550" x="4953000" y="5348288"/>
          <p14:tracePt t="58566" x="4967288" y="5348288"/>
          <p14:tracePt t="58590" x="4981575" y="5348288"/>
          <p14:tracePt t="58621" x="4995863" y="5348288"/>
          <p14:tracePt t="58638" x="4995863" y="5362575"/>
          <p14:tracePt t="58646" x="5010150" y="5362575"/>
          <p14:tracePt t="58661" x="5010150" y="5376863"/>
          <p14:tracePt t="58678" x="5022850" y="5391150"/>
          <p14:tracePt t="58686" x="5022850" y="5403850"/>
          <p14:tracePt t="58694" x="5022850" y="5432425"/>
          <p14:tracePt t="58710" x="5022850" y="5446713"/>
          <p14:tracePt t="58717" x="5037138" y="5475288"/>
          <p14:tracePt t="58734" x="5037138" y="5503863"/>
          <p14:tracePt t="58893" x="5051425" y="5503863"/>
          <p14:tracePt t="58902" x="5065713" y="5503863"/>
          <p14:tracePt t="58910" x="5122863" y="5503863"/>
          <p14:tracePt t="58918" x="5164138" y="5503863"/>
          <p14:tracePt t="58926" x="5264150" y="5475288"/>
          <p14:tracePt t="58934" x="5348288" y="5475288"/>
          <p14:tracePt t="58942" x="5403850" y="5446713"/>
          <p14:tracePt t="58949" x="5446713" y="5446713"/>
          <p14:tracePt t="58957" x="5461000" y="5446713"/>
          <p14:tracePt t="59086" x="5446713" y="5446713"/>
          <p14:tracePt t="59093" x="5432425" y="5446713"/>
          <p14:tracePt t="59110" x="5418138" y="5446713"/>
          <p14:tracePt t="59118" x="5403850" y="5446713"/>
          <p14:tracePt t="59126" x="5391150" y="5446713"/>
          <p14:tracePt t="59134" x="5391150" y="5461000"/>
          <p14:tracePt t="59143" x="5348288" y="5461000"/>
          <p14:tracePt t="59150" x="5334000" y="5489575"/>
          <p14:tracePt t="59157" x="5305425" y="5503863"/>
          <p14:tracePt t="59166" x="5276850" y="5530850"/>
          <p14:tracePt t="59174" x="5264150" y="5545138"/>
          <p14:tracePt t="59182" x="5235575" y="5573713"/>
          <p14:tracePt t="59190" x="5235575" y="5588000"/>
          <p14:tracePt t="59198" x="5221288" y="5602288"/>
          <p14:tracePt t="59206" x="5192713" y="5616575"/>
          <p14:tracePt t="59231" x="5178425" y="5616575"/>
          <p14:tracePt t="59262" x="5164138" y="5616575"/>
          <p14:tracePt t="59278" x="5149850" y="5630863"/>
          <p14:tracePt t="59286" x="5137150" y="5630863"/>
          <p14:tracePt t="59294" x="5122863" y="5645150"/>
          <p14:tracePt t="59310" x="5108575" y="5645150"/>
          <p14:tracePt t="59318" x="5094288" y="5645150"/>
          <p14:tracePt t="59326" x="5080000" y="5645150"/>
          <p14:tracePt t="59342" x="5065713" y="5645150"/>
          <p14:tracePt t="59350" x="5037138" y="5645150"/>
          <p14:tracePt t="59365" x="5010150" y="5630863"/>
          <p14:tracePt t="59382" x="4981575" y="5616575"/>
          <p14:tracePt t="59390" x="4953000" y="5573713"/>
          <p14:tracePt t="59398" x="4938713" y="5530850"/>
          <p14:tracePt t="59414" x="4938713" y="5518150"/>
          <p14:tracePt t="59421" x="4924425" y="5489575"/>
          <p14:tracePt t="59429" x="4924425" y="5475288"/>
          <p14:tracePt t="59438" x="4924425" y="5446713"/>
          <p14:tracePt t="59446" x="4924425" y="5418138"/>
          <p14:tracePt t="59454" x="4924425" y="5376863"/>
          <p14:tracePt t="59462" x="4924425" y="5334000"/>
          <p14:tracePt t="59478" x="4924425" y="5319713"/>
          <p14:tracePt t="59485" x="4924425" y="5291138"/>
          <p14:tracePt t="59502" x="4924425" y="5264150"/>
          <p14:tracePt t="59510" x="4924425" y="5235575"/>
          <p14:tracePt t="59518" x="4953000" y="5207000"/>
          <p14:tracePt t="59526" x="4967288" y="5207000"/>
          <p14:tracePt t="59534" x="4967288" y="5192713"/>
          <p14:tracePt t="59542" x="4981575" y="5178425"/>
          <p14:tracePt t="59549" x="4981575" y="5164138"/>
          <p14:tracePt t="59566" x="5010150" y="5137150"/>
          <p14:tracePt t="59582" x="5022850" y="5108575"/>
          <p14:tracePt t="59830" x="5022850" y="5122863"/>
          <p14:tracePt t="59846" x="5010150" y="5137150"/>
          <p14:tracePt t="59902" x="5010150" y="5149850"/>
          <p14:tracePt t="59910" x="5010150" y="5164138"/>
          <p14:tracePt t="59918" x="4995863" y="5178425"/>
          <p14:tracePt t="59926" x="4995863" y="5192713"/>
          <p14:tracePt t="59934" x="4995863" y="5207000"/>
          <p14:tracePt t="59942" x="4995863" y="5221288"/>
          <p14:tracePt t="59950" x="4995863" y="5264150"/>
          <p14:tracePt t="59958" x="4981575" y="5291138"/>
          <p14:tracePt t="59966" x="4981575" y="5319713"/>
          <p14:tracePt t="59974" x="4981575" y="5334000"/>
          <p14:tracePt t="59982" x="4981575" y="5376863"/>
          <p14:tracePt t="59990" x="4981575" y="5418138"/>
          <p14:tracePt t="59997" x="4981575" y="5432425"/>
          <p14:tracePt t="60006" x="4981575" y="5475288"/>
          <p14:tracePt t="60014" x="4981575" y="5489575"/>
          <p14:tracePt t="60030" x="4981575" y="5518150"/>
          <p14:tracePt t="60038" x="4981575" y="5530850"/>
          <p14:tracePt t="60046" x="4995863" y="5559425"/>
          <p14:tracePt t="60054" x="5010150" y="5573713"/>
          <p14:tracePt t="60062" x="5010150" y="5588000"/>
          <p14:tracePt t="60070" x="5010150" y="5602288"/>
          <p14:tracePt t="60078" x="5037138" y="5630863"/>
          <p14:tracePt t="60087" x="5051425" y="5645150"/>
          <p14:tracePt t="60094" x="5065713" y="5645150"/>
          <p14:tracePt t="60102" x="5080000" y="5672138"/>
          <p14:tracePt t="60110" x="5080000" y="5686425"/>
          <p14:tracePt t="60118" x="5094288" y="5700713"/>
          <p14:tracePt t="60126" x="5108575" y="5715000"/>
          <p14:tracePt t="60134" x="5137150" y="5729288"/>
          <p14:tracePt t="60142" x="5137150" y="5743575"/>
          <p14:tracePt t="60150" x="5164138" y="5757863"/>
          <p14:tracePt t="60158" x="5207000" y="5772150"/>
          <p14:tracePt t="60166" x="5235575" y="5784850"/>
          <p14:tracePt t="60173" x="5249863" y="5799138"/>
          <p14:tracePt t="60184" x="5319713" y="5827713"/>
          <p14:tracePt t="60190" x="5362575" y="5842000"/>
          <p14:tracePt t="60198" x="5403850" y="5884863"/>
          <p14:tracePt t="60207" x="5475288" y="5899150"/>
          <p14:tracePt t="60214" x="5559425" y="5940425"/>
          <p14:tracePt t="60222" x="5602288" y="5940425"/>
          <p14:tracePt t="60231" x="5657850" y="5954713"/>
          <p14:tracePt t="60238" x="5715000" y="5983288"/>
          <p14:tracePt t="60246" x="5813425" y="5997575"/>
          <p14:tracePt t="60254" x="5911850" y="5997575"/>
          <p14:tracePt t="60262" x="6011863" y="5997575"/>
          <p14:tracePt t="60270" x="6138863" y="5997575"/>
          <p14:tracePt t="60278" x="6223000" y="5997575"/>
          <p14:tracePt t="60287" x="6292850" y="5997575"/>
          <p14:tracePt t="60294" x="6350000" y="5997575"/>
          <p14:tracePt t="60302" x="6392863" y="5997575"/>
          <p14:tracePt t="60310" x="6407150" y="5997575"/>
          <p14:tracePt t="60607" x="6392863" y="5997575"/>
          <p14:tracePt t="60614" x="6364288" y="5997575"/>
          <p14:tracePt t="60623" x="6335713" y="5997575"/>
          <p14:tracePt t="60631" x="6307138" y="5997575"/>
          <p14:tracePt t="60638" x="6280150" y="5997575"/>
          <p14:tracePt t="60647" x="6265863" y="5997575"/>
          <p14:tracePt t="60655" x="6223000" y="5997575"/>
          <p14:tracePt t="60663" x="6180138" y="5997575"/>
          <p14:tracePt t="60670" x="6153150" y="5997575"/>
          <p14:tracePt t="60679" x="6138863" y="5997575"/>
          <p14:tracePt t="60686" x="6096000" y="5997575"/>
          <p14:tracePt t="60695" x="6067425" y="5997575"/>
          <p14:tracePt t="60711" x="6038850" y="5997575"/>
          <p14:tracePt t="60719" x="6011863" y="5983288"/>
          <p14:tracePt t="60751" x="5997575" y="5983288"/>
          <p14:tracePt t="60767" x="5983288" y="5983288"/>
          <p14:tracePt t="60783" x="5969000" y="5969000"/>
          <p14:tracePt t="60799" x="5954713" y="5969000"/>
          <p14:tracePt t="60807" x="5926138" y="5954713"/>
          <p14:tracePt t="60815" x="5911850" y="5954713"/>
          <p14:tracePt t="60823" x="5884863" y="5926138"/>
          <p14:tracePt t="60831" x="5856288" y="5926138"/>
          <p14:tracePt t="60840" x="5827713" y="5911850"/>
          <p14:tracePt t="60847" x="5799138" y="5899150"/>
          <p14:tracePt t="60854" x="5757863" y="5884863"/>
          <p14:tracePt t="60871" x="5729288" y="5870575"/>
          <p14:tracePt t="60879" x="5729288" y="5856288"/>
          <p14:tracePt t="60887" x="5715000" y="5856288"/>
          <p14:tracePt t="60895" x="5672138" y="5842000"/>
          <p14:tracePt t="60903" x="5657850" y="5842000"/>
          <p14:tracePt t="60911" x="5630863" y="5827713"/>
          <p14:tracePt t="60919" x="5588000" y="5827713"/>
          <p14:tracePt t="60927" x="5573713" y="5813425"/>
          <p14:tracePt t="60935" x="5559425" y="5813425"/>
          <p14:tracePt t="60943" x="5530850" y="5799138"/>
          <p14:tracePt t="60951" x="5489575" y="5799138"/>
          <p14:tracePt t="60959" x="5461000" y="5799138"/>
          <p14:tracePt t="60975" x="5446713" y="5784850"/>
          <p14:tracePt t="60983" x="5432425" y="5784850"/>
          <p14:tracePt t="60991" x="5403850" y="5757863"/>
          <p14:tracePt t="60999" x="5376863" y="5715000"/>
          <p14:tracePt t="61015" x="5362575" y="5715000"/>
          <p14:tracePt t="61023" x="5319713" y="5715000"/>
          <p14:tracePt t="61031" x="5305425" y="5700713"/>
          <p14:tracePt t="61039" x="5291138" y="5700713"/>
          <p14:tracePt t="61055" x="5276850" y="5700713"/>
          <p14:tracePt t="61079" x="5264150" y="5700713"/>
          <p14:tracePt t="61087" x="5249863" y="5700713"/>
          <p14:tracePt t="61095" x="5235575" y="5700713"/>
          <p14:tracePt t="61111" x="5221288" y="5700713"/>
          <p14:tracePt t="61631" x="5207000" y="5700713"/>
          <p14:tracePt t="61639" x="5192713" y="5686425"/>
          <p14:tracePt t="61647" x="5192713" y="5672138"/>
          <p14:tracePt t="61655" x="5178425" y="5672138"/>
          <p14:tracePt t="61663" x="5164138" y="5657850"/>
          <p14:tracePt t="61671" x="5149850" y="5645150"/>
          <p14:tracePt t="61679" x="5122863" y="5616575"/>
          <p14:tracePt t="61687" x="5065713" y="5588000"/>
          <p14:tracePt t="61695" x="5065713" y="5573713"/>
          <p14:tracePt t="61711" x="5051425" y="5573713"/>
          <p14:tracePt t="61719" x="5051425" y="5559425"/>
          <p14:tracePt t="61735" x="5037138" y="5559425"/>
          <p14:tracePt t="61743" x="5022850" y="5559425"/>
          <p14:tracePt t="62447" x="5037138" y="5559425"/>
          <p14:tracePt t="62456" x="5108575" y="5573713"/>
          <p14:tracePt t="62464" x="5137150" y="5616575"/>
          <p14:tracePt t="62471" x="5221288" y="5657850"/>
          <p14:tracePt t="62479" x="5264150" y="5672138"/>
          <p14:tracePt t="62487" x="5291138" y="5686425"/>
          <p14:tracePt t="62495" x="5391150" y="5700713"/>
          <p14:tracePt t="62503" x="5446713" y="5743575"/>
          <p14:tracePt t="62511" x="5530850" y="5743575"/>
          <p14:tracePt t="62519" x="5588000" y="5743575"/>
          <p14:tracePt t="62527" x="5686425" y="5743575"/>
          <p14:tracePt t="62535" x="5772150" y="5743575"/>
          <p14:tracePt t="62543" x="5911850" y="5743575"/>
          <p14:tracePt t="62551" x="6026150" y="5743575"/>
          <p14:tracePt t="62559" x="6153150" y="5743575"/>
          <p14:tracePt t="62567" x="6307138" y="5743575"/>
          <p14:tracePt t="62575" x="6477000" y="5743575"/>
          <p14:tracePt t="62583" x="6618288" y="5772150"/>
          <p14:tracePt t="62591" x="6788150" y="5784850"/>
          <p14:tracePt t="62599" x="6985000" y="5784850"/>
          <p14:tracePt t="62607" x="7126288" y="5784850"/>
          <p14:tracePt t="62615" x="7296150" y="5784850"/>
          <p14:tracePt t="62623" x="7423150" y="5784850"/>
          <p14:tracePt t="62631" x="7562850" y="5784850"/>
          <p14:tracePt t="62639" x="7648575" y="5772150"/>
          <p14:tracePt t="62648" x="7704138" y="5715000"/>
          <p14:tracePt t="62655" x="7775575" y="5700713"/>
          <p14:tracePt t="62663" x="7804150" y="5700713"/>
          <p14:tracePt t="63438" x="7804150" y="5686425"/>
          <p14:tracePt t="63448" x="7775575" y="5686425"/>
          <p14:tracePt t="63464" x="7761288" y="5686425"/>
          <p14:tracePt t="63536" x="7747000" y="5672138"/>
          <p14:tracePt t="63825" x="7732713" y="5672138"/>
          <p14:tracePt t="64240" x="7718425" y="5672138"/>
          <p14:tracePt t="64249" x="7648575" y="5672138"/>
          <p14:tracePt t="64256" x="7634288" y="5672138"/>
          <p14:tracePt t="64264" x="7577138" y="5686425"/>
          <p14:tracePt t="64273" x="7535863" y="5715000"/>
          <p14:tracePt t="64281" x="7464425" y="5729288"/>
          <p14:tracePt t="64288" x="7408863" y="5743575"/>
          <p14:tracePt t="64296" x="7337425" y="5743575"/>
          <p14:tracePt t="64304" x="7323138" y="5743575"/>
          <p14:tracePt t="64312" x="7308850" y="5743575"/>
          <p14:tracePt t="64408" x="7296150" y="5743575"/>
          <p14:tracePt t="64416" x="7281863" y="5743575"/>
          <p14:tracePt t="65290" x="7267575" y="5757863"/>
          <p14:tracePt t="65298" x="7224713" y="5757863"/>
          <p14:tracePt t="65305" x="7112000" y="5757863"/>
          <p14:tracePt t="65312" x="7013575" y="5757863"/>
          <p14:tracePt t="65320" x="6872288" y="5757863"/>
          <p14:tracePt t="65328" x="6661150" y="5757863"/>
          <p14:tracePt t="65336" x="6491288" y="5772150"/>
          <p14:tracePt t="65345" x="6350000" y="5784850"/>
          <p14:tracePt t="65354" x="6194425" y="5784850"/>
          <p14:tracePt t="65361" x="6096000" y="5784850"/>
          <p14:tracePt t="65368" x="5983288" y="5799138"/>
          <p14:tracePt t="65376" x="5940425" y="5799138"/>
          <p14:tracePt t="65384" x="5884863" y="5827713"/>
          <p14:tracePt t="65393" x="5870575" y="5827713"/>
          <p14:tracePt t="65401" x="5856288" y="5827713"/>
          <p14:tracePt t="65409" x="5842000" y="5827713"/>
          <p14:tracePt t="65433" x="5813425" y="5842000"/>
          <p14:tracePt t="65441" x="5799138" y="5842000"/>
          <p14:tracePt t="65449" x="5784850" y="5842000"/>
          <p14:tracePt t="65626" x="5813425" y="5842000"/>
          <p14:tracePt t="65633" x="5827713" y="5813425"/>
          <p14:tracePt t="65666" x="5856288" y="5813425"/>
          <p14:tracePt t="65673" x="5870575" y="5799138"/>
          <p14:tracePt t="65680" x="5884863" y="5784850"/>
          <p14:tracePt t="65698" x="5911850" y="5757863"/>
          <p14:tracePt t="65706" x="5926138" y="5743575"/>
          <p14:tracePt t="65714" x="5940425" y="5729288"/>
          <p14:tracePt t="65729" x="5983288" y="5686425"/>
          <p14:tracePt t="65737" x="5997575" y="5672138"/>
          <p14:tracePt t="65841" x="5983288" y="5672138"/>
          <p14:tracePt t="65850" x="5954713" y="5686425"/>
          <p14:tracePt t="65858" x="5940425" y="5700713"/>
          <p14:tracePt t="65866" x="5926138" y="5700713"/>
          <p14:tracePt t="65874" x="5870575" y="5700713"/>
          <p14:tracePt t="65881" x="5784850" y="5729288"/>
          <p14:tracePt t="65889" x="5743575" y="5757863"/>
          <p14:tracePt t="65897" x="5715000" y="5757863"/>
          <p14:tracePt t="65905" x="5657850" y="5757863"/>
          <p14:tracePt t="65914" x="5630863" y="5757863"/>
          <p14:tracePt t="65922" x="5530850" y="5757863"/>
          <p14:tracePt t="65930" x="5503863" y="5757863"/>
          <p14:tracePt t="65938" x="5446713" y="5757863"/>
          <p14:tracePt t="65945" x="5376863" y="5757863"/>
          <p14:tracePt t="65953" x="5348288" y="5757863"/>
          <p14:tracePt t="65961" x="5319713" y="5757863"/>
          <p14:tracePt t="65970" x="5276850" y="5757863"/>
          <p14:tracePt t="65978" x="5235575" y="5757863"/>
          <p14:tracePt t="65986" x="5207000" y="5757863"/>
          <p14:tracePt t="65994" x="5164138" y="5757863"/>
          <p14:tracePt t="66002" x="5149850" y="5757863"/>
          <p14:tracePt t="66009" x="5137150" y="5757863"/>
          <p14:tracePt t="66017" x="5094288" y="5757863"/>
          <p14:tracePt t="66025" x="5065713" y="5757863"/>
          <p14:tracePt t="66034" x="5022850" y="5757863"/>
          <p14:tracePt t="66042" x="4953000" y="5757863"/>
          <p14:tracePt t="66050" x="4868863" y="5757863"/>
          <p14:tracePt t="66058" x="4811713" y="5757863"/>
          <p14:tracePt t="66065" x="4741863" y="5729288"/>
          <p14:tracePt t="66073" x="4699000" y="5715000"/>
          <p14:tracePt t="66081" x="4629150" y="5686425"/>
          <p14:tracePt t="66090" x="4586288" y="5645150"/>
          <p14:tracePt t="66098" x="4514850" y="5616575"/>
          <p14:tracePt t="66106" x="4487863" y="5588000"/>
          <p14:tracePt t="66114" x="4445000" y="5573713"/>
          <p14:tracePt t="66122" x="4416425" y="5545138"/>
          <p14:tracePt t="66129" x="4387850" y="5518150"/>
          <p14:tracePt t="66137" x="4360863" y="5489575"/>
          <p14:tracePt t="66145" x="4332288" y="5446713"/>
          <p14:tracePt t="66154" x="4318000" y="5446713"/>
          <p14:tracePt t="66162" x="4303713" y="5418138"/>
          <p14:tracePt t="66170" x="4275138" y="5362575"/>
          <p14:tracePt t="66178" x="4219575" y="5319713"/>
          <p14:tracePt t="66186" x="4176713" y="5235575"/>
          <p14:tracePt t="66193" x="4121150" y="5178425"/>
          <p14:tracePt t="66201" x="4064000" y="5122863"/>
          <p14:tracePt t="66209" x="4049713" y="5051425"/>
          <p14:tracePt t="66218" x="3994150" y="4981575"/>
          <p14:tracePt t="66226" x="3951288" y="4895850"/>
          <p14:tracePt t="66234" x="3922713" y="4797425"/>
          <p14:tracePt t="66242" x="3894138" y="4756150"/>
          <p14:tracePt t="66249" x="3879850" y="4713288"/>
          <p14:tracePt t="66257" x="3879850" y="4670425"/>
          <p14:tracePt t="66265" x="3867150" y="4600575"/>
          <p14:tracePt t="66274" x="3867150" y="4557713"/>
          <p14:tracePt t="66282" x="3867150" y="4514850"/>
          <p14:tracePt t="66290" x="3867150" y="4487863"/>
          <p14:tracePt t="66298" x="3867150" y="4430713"/>
          <p14:tracePt t="66306" x="3867150" y="4387850"/>
          <p14:tracePt t="66313" x="3867150" y="4346575"/>
          <p14:tracePt t="66321" x="3879850" y="4289425"/>
          <p14:tracePt t="66329" x="3894138" y="4219575"/>
          <p14:tracePt t="66338" x="3922713" y="4176713"/>
          <p14:tracePt t="66346" x="3951288" y="4133850"/>
          <p14:tracePt t="66354" x="3951288" y="4121150"/>
          <p14:tracePt t="66362" x="3994150" y="4092575"/>
          <p14:tracePt t="66369" x="4021138" y="4078288"/>
          <p14:tracePt t="66377" x="4035425" y="4021138"/>
          <p14:tracePt t="66385" x="4092575" y="3994150"/>
          <p14:tracePt t="66394" x="4106863" y="3979863"/>
          <p14:tracePt t="66402" x="4133850" y="3965575"/>
          <p14:tracePt t="66410" x="4162425" y="3922713"/>
          <p14:tracePt t="66418" x="4191000" y="3908425"/>
          <p14:tracePt t="66426" x="4219575" y="3894138"/>
          <p14:tracePt t="66433" x="4260850" y="3852863"/>
          <p14:tracePt t="66441" x="4318000" y="3824288"/>
          <p14:tracePt t="66449" x="4360863" y="3795713"/>
          <p14:tracePt t="66458" x="4402138" y="3781425"/>
          <p14:tracePt t="66466" x="4430713" y="3781425"/>
          <p14:tracePt t="66474" x="4459288" y="3752850"/>
          <p14:tracePt t="66482" x="4502150" y="3752850"/>
          <p14:tracePt t="66490" x="4529138" y="3752850"/>
          <p14:tracePt t="66497" x="4557713" y="3752850"/>
          <p14:tracePt t="66505" x="4572000" y="3752850"/>
          <p14:tracePt t="66545" x="4586288" y="3752850"/>
          <p14:tracePt t="66562" x="4600575" y="3752850"/>
          <p14:tracePt t="66617" x="4614863" y="3752850"/>
          <p14:tracePt t="66642" x="4629150" y="3767138"/>
          <p14:tracePt t="66650" x="4629150" y="3781425"/>
          <p14:tracePt t="66658" x="4641850" y="3795713"/>
          <p14:tracePt t="66665" x="4656138" y="3795713"/>
          <p14:tracePt t="66682" x="4656138" y="3824288"/>
          <p14:tracePt t="67498" x="4670425" y="3824288"/>
          <p14:tracePt t="68147" x="4684713" y="3824288"/>
          <p14:tracePt t="68171" x="4699000" y="3810000"/>
          <p14:tracePt t="68179" x="4741863" y="3795713"/>
          <p14:tracePt t="68187" x="4756150" y="3781425"/>
          <p14:tracePt t="68195" x="4783138" y="3767138"/>
          <p14:tracePt t="68203" x="4797425" y="3752850"/>
          <p14:tracePt t="68219" x="4811713" y="3752850"/>
          <p14:tracePt t="68291" x="4826000" y="3740150"/>
          <p14:tracePt t="69787" x="4826000" y="3725863"/>
          <p14:tracePt t="69795" x="4826000" y="3697288"/>
          <p14:tracePt t="69811" x="4797425" y="3668713"/>
          <p14:tracePt t="69827" x="4768850" y="3625850"/>
          <p14:tracePt t="69835" x="4727575" y="3570288"/>
          <p14:tracePt t="69844" x="4670425" y="3486150"/>
          <p14:tracePt t="69851" x="4557713" y="3386138"/>
          <p14:tracePt t="69859" x="4487863" y="3259138"/>
          <p14:tracePt t="69867" x="4375150" y="3076575"/>
          <p14:tracePt t="69875" x="4260850" y="2921000"/>
          <p14:tracePt t="69883" x="4148138" y="2765425"/>
          <p14:tracePt t="69891" x="4049713" y="2624138"/>
          <p14:tracePt t="69900" x="3937000" y="2384425"/>
          <p14:tracePt t="69907" x="3867150" y="2228850"/>
          <p14:tracePt t="69915" x="3810000" y="2074863"/>
          <p14:tracePt t="69923" x="3725863" y="1933575"/>
          <p14:tracePt t="69932" x="3683000" y="1820863"/>
          <p14:tracePt t="69939" x="3640138" y="1720850"/>
          <p14:tracePt t="69947" x="3584575" y="1651000"/>
          <p14:tracePt t="69955" x="3556000" y="1566863"/>
          <p14:tracePt t="69963" x="3541713" y="1524000"/>
          <p14:tracePt t="69971" x="3527425" y="1481138"/>
          <p14:tracePt t="69979" x="3513138" y="1454150"/>
          <p14:tracePt t="69987" x="3513138" y="1411288"/>
          <p14:tracePt t="69996" x="3498850" y="1368425"/>
          <p14:tracePt t="70003" x="3498850" y="1354138"/>
          <p14:tracePt t="70011" x="3498850" y="1339850"/>
          <p14:tracePt t="70019" x="3498850" y="1327150"/>
          <p14:tracePt t="70027" x="3471863" y="1298575"/>
          <p14:tracePt t="70035" x="3471863" y="1270000"/>
          <p14:tracePt t="70043" x="3457575" y="1241425"/>
          <p14:tracePt t="70051" x="3443288" y="1212850"/>
          <p14:tracePt t="70059" x="3429000" y="1200150"/>
          <p14:tracePt t="70067" x="3429000" y="1185863"/>
          <p14:tracePt t="70076" x="3400425" y="1171575"/>
          <p14:tracePt t="70083" x="3386138" y="1171575"/>
          <p14:tracePt t="70091" x="3386138" y="1157288"/>
          <p14:tracePt t="70099" x="3371850" y="1143000"/>
          <p14:tracePt t="70139" x="3359150" y="1143000"/>
          <p14:tracePt t="70155" x="3330575" y="1143000"/>
          <p14:tracePt t="70163" x="3316288" y="1143000"/>
          <p14:tracePt t="70171" x="3287713" y="1143000"/>
          <p14:tracePt t="70179" x="3273425" y="1143000"/>
          <p14:tracePt t="70187" x="3232150" y="1143000"/>
          <p14:tracePt t="70195" x="3189288" y="1143000"/>
          <p14:tracePt t="70203" x="3105150" y="1143000"/>
          <p14:tracePt t="70211" x="3005138" y="1143000"/>
          <p14:tracePt t="70219" x="2892425" y="1143000"/>
          <p14:tracePt t="70227" x="2794000" y="1143000"/>
          <p14:tracePt t="70235" x="2681288" y="1157288"/>
          <p14:tracePt t="70243" x="2525713" y="1185863"/>
          <p14:tracePt t="70252" x="2441575" y="1185863"/>
          <p14:tracePt t="70259" x="2343150" y="1185863"/>
          <p14:tracePt t="70267" x="2243138" y="1185863"/>
          <p14:tracePt t="70275" x="2216150" y="1185863"/>
          <p14:tracePt t="70283" x="2187575" y="1185863"/>
          <p14:tracePt t="70291" x="2144713" y="1185863"/>
          <p14:tracePt t="70307" x="2130425" y="1185863"/>
          <p14:tracePt t="70315" x="2116138" y="1185863"/>
          <p14:tracePt t="70323" x="2101850" y="1185863"/>
          <p14:tracePt t="70339" x="2089150" y="1171575"/>
          <p14:tracePt t="70348" x="2074863" y="1171575"/>
          <p14:tracePt t="70363" x="2060575" y="1157288"/>
          <p14:tracePt t="70371" x="2046288" y="1128713"/>
          <p14:tracePt t="70387" x="2032000" y="1100138"/>
          <p14:tracePt t="70395" x="2032000" y="1058863"/>
          <p14:tracePt t="70404" x="2032000" y="1044575"/>
          <p14:tracePt t="70411" x="2017713" y="1016000"/>
          <p14:tracePt t="70419" x="2017713" y="987425"/>
          <p14:tracePt t="70427" x="2003425" y="958850"/>
          <p14:tracePt t="70435" x="2003425" y="917575"/>
          <p14:tracePt t="70444" x="1989138" y="874713"/>
          <p14:tracePt t="70451" x="1989138" y="846138"/>
          <p14:tracePt t="70459" x="1989138" y="819150"/>
          <p14:tracePt t="70467" x="1989138" y="790575"/>
          <p14:tracePt t="70475" x="1989138" y="762000"/>
          <p14:tracePt t="70484" x="1989138" y="733425"/>
          <p14:tracePt t="70492" x="1989138" y="719138"/>
          <p14:tracePt t="70500" x="1989138" y="704850"/>
          <p14:tracePt t="70508" x="1989138" y="677863"/>
          <p14:tracePt t="70515" x="2003425" y="635000"/>
          <p14:tracePt t="70524" x="2032000" y="606425"/>
          <p14:tracePt t="70532" x="2032000" y="577850"/>
          <p14:tracePt t="70540" x="2060575" y="550863"/>
          <p14:tracePt t="70548" x="2074863" y="522288"/>
          <p14:tracePt t="70556" x="2101850" y="493713"/>
          <p14:tracePt t="70563" x="2116138" y="479425"/>
          <p14:tracePt t="70572" x="2130425" y="465138"/>
          <p14:tracePt t="70580" x="2173288" y="438150"/>
          <p14:tracePt t="70588" x="2173288" y="423863"/>
          <p14:tracePt t="70596" x="2201863" y="409575"/>
          <p14:tracePt t="70603" x="2216150" y="395288"/>
          <p14:tracePt t="70612" x="2257425" y="366713"/>
          <p14:tracePt t="70620" x="2286000" y="352425"/>
          <p14:tracePt t="70628" x="2314575" y="338138"/>
          <p14:tracePt t="70644" x="2355850" y="323850"/>
          <p14:tracePt t="70652" x="2384425" y="311150"/>
          <p14:tracePt t="70660" x="2413000" y="296863"/>
          <p14:tracePt t="70668" x="2441575" y="296863"/>
          <p14:tracePt t="70676" x="2455863" y="296863"/>
          <p14:tracePt t="70684" x="2482850" y="282575"/>
          <p14:tracePt t="70692" x="2525713" y="282575"/>
          <p14:tracePt t="70700" x="2582863" y="268288"/>
          <p14:tracePt t="70708" x="2624138" y="268288"/>
          <p14:tracePt t="70716" x="2667000" y="268288"/>
          <p14:tracePt t="70724" x="2751138" y="268288"/>
          <p14:tracePt t="70732" x="2808288" y="268288"/>
          <p14:tracePt t="70740" x="2963863" y="225425"/>
          <p14:tracePt t="70748" x="3090863" y="225425"/>
          <p14:tracePt t="70756" x="3189288" y="225425"/>
          <p14:tracePt t="70764" x="3287713" y="225425"/>
          <p14:tracePt t="70772" x="3371850" y="211138"/>
          <p14:tracePt t="70780" x="3414713" y="211138"/>
          <p14:tracePt t="70788" x="3486150" y="211138"/>
          <p14:tracePt t="70796" x="3527425" y="211138"/>
          <p14:tracePt t="70804" x="3570288" y="211138"/>
          <p14:tracePt t="70812" x="3598863" y="211138"/>
          <p14:tracePt t="70820" x="3640138" y="211138"/>
          <p14:tracePt t="70828" x="3683000" y="239713"/>
          <p14:tracePt t="70836" x="3711575" y="254000"/>
          <p14:tracePt t="70844" x="3781425" y="296863"/>
          <p14:tracePt t="70852" x="3795713" y="311150"/>
          <p14:tracePt t="70860" x="3824288" y="338138"/>
          <p14:tracePt t="70868" x="3879850" y="381000"/>
          <p14:tracePt t="70876" x="3894138" y="409575"/>
          <p14:tracePt t="70884" x="3937000" y="450850"/>
          <p14:tracePt t="70892" x="3951288" y="479425"/>
          <p14:tracePt t="70900" x="3979863" y="522288"/>
          <p14:tracePt t="70908" x="3994150" y="565150"/>
          <p14:tracePt t="70916" x="3994150" y="592138"/>
          <p14:tracePt t="70924" x="4021138" y="620713"/>
          <p14:tracePt t="70932" x="4021138" y="635000"/>
          <p14:tracePt t="70940" x="4035425" y="677863"/>
          <p14:tracePt t="70957" x="4035425" y="704850"/>
          <p14:tracePt t="70964" x="4035425" y="719138"/>
          <p14:tracePt t="70973" x="4035425" y="747713"/>
          <p14:tracePt t="70981" x="4035425" y="776288"/>
          <p14:tracePt t="70989" x="4035425" y="790575"/>
          <p14:tracePt t="70997" x="4035425" y="804863"/>
          <p14:tracePt t="71012" x="4035425" y="819150"/>
          <p14:tracePt t="71028" x="4035425" y="831850"/>
          <p14:tracePt t="71036" x="4035425" y="846138"/>
          <p14:tracePt t="71044" x="4035425" y="860425"/>
          <p14:tracePt t="71052" x="4021138" y="889000"/>
          <p14:tracePt t="71060" x="4006850" y="903288"/>
          <p14:tracePt t="71069" x="3979863" y="946150"/>
          <p14:tracePt t="71076" x="3965575" y="973138"/>
          <p14:tracePt t="71084" x="3922713" y="1001713"/>
          <p14:tracePt t="71092" x="3908425" y="1030288"/>
          <p14:tracePt t="71100" x="3879850" y="1058863"/>
          <p14:tracePt t="71108" x="3867150" y="1085850"/>
          <p14:tracePt t="71116" x="3838575" y="1114425"/>
          <p14:tracePt t="71124" x="3824288" y="1143000"/>
          <p14:tracePt t="71132" x="3810000" y="1143000"/>
          <p14:tracePt t="71140" x="3795713" y="1157288"/>
          <p14:tracePt t="71148" x="3795713" y="1171575"/>
          <p14:tracePt t="71156" x="3767138" y="1185863"/>
          <p14:tracePt t="71172" x="3740150" y="1200150"/>
          <p14:tracePt t="71180" x="3740150" y="1212850"/>
          <p14:tracePt t="71189" x="3711575" y="1227138"/>
          <p14:tracePt t="71196" x="3683000" y="1241425"/>
          <p14:tracePt t="71204" x="3683000" y="1255713"/>
          <p14:tracePt t="71212" x="3668713" y="1270000"/>
          <p14:tracePt t="71220" x="3654425" y="1270000"/>
          <p14:tracePt t="71228" x="3625850" y="1284288"/>
          <p14:tracePt t="71244" x="3598863" y="1298575"/>
          <p14:tracePt t="71253" x="3556000" y="1298575"/>
          <p14:tracePt t="71260" x="3527425" y="1312863"/>
          <p14:tracePt t="71268" x="3498850" y="1312863"/>
          <p14:tracePt t="71276" x="3457575" y="1327150"/>
          <p14:tracePt t="71284" x="3443288" y="1327150"/>
          <p14:tracePt t="71292" x="3414713" y="1327150"/>
          <p14:tracePt t="71300" x="3400425" y="1327150"/>
          <p14:tracePt t="71309" x="3359150" y="1327150"/>
          <p14:tracePt t="71316" x="3344863" y="1327150"/>
          <p14:tracePt t="71324" x="3316288" y="1327150"/>
          <p14:tracePt t="71332" x="3273425" y="1327150"/>
          <p14:tracePt t="71340" x="3259138" y="1339850"/>
          <p14:tracePt t="71348" x="3244850" y="1339850"/>
          <p14:tracePt t="71356" x="3217863" y="1339850"/>
          <p14:tracePt t="71364" x="3189288" y="1339850"/>
          <p14:tracePt t="71373" x="3175000" y="1339850"/>
          <p14:tracePt t="71388" x="3146425" y="1339850"/>
          <p14:tracePt t="71396" x="3132138" y="1339850"/>
          <p14:tracePt t="71412" x="3105150" y="1339850"/>
          <p14:tracePt t="71436" x="3076575" y="1339850"/>
          <p14:tracePt t="71452" x="3062288" y="1339850"/>
          <p14:tracePt t="71484" x="3033713" y="1339850"/>
          <p14:tracePt t="73125" x="3090863" y="1312863"/>
          <p14:tracePt t="73134" x="3203575" y="1312863"/>
          <p14:tracePt t="73142" x="3330575" y="1312863"/>
          <p14:tracePt t="73150" x="3443288" y="1339850"/>
          <p14:tracePt t="73157" x="3556000" y="1382713"/>
          <p14:tracePt t="73165" x="3640138" y="1466850"/>
          <p14:tracePt t="73173" x="3725863" y="1538288"/>
          <p14:tracePt t="73180" x="3810000" y="1593850"/>
          <p14:tracePt t="73189" x="3852863" y="1636713"/>
          <p14:tracePt t="73198" x="3937000" y="1693863"/>
          <p14:tracePt t="73206" x="4064000" y="1778000"/>
          <p14:tracePt t="73214" x="4191000" y="1792288"/>
          <p14:tracePt t="73221" x="4332288" y="1835150"/>
          <p14:tracePt t="73229" x="4487863" y="1847850"/>
          <p14:tracePt t="73237" x="4600575" y="1862138"/>
          <p14:tracePt t="73245" x="4727575" y="1862138"/>
          <p14:tracePt t="73254" x="4868863" y="1862138"/>
          <p14:tracePt t="73262" x="4995863" y="1862138"/>
          <p14:tracePt t="73270" x="5051425" y="1862138"/>
          <p14:tracePt t="73277" x="5137150" y="1847850"/>
          <p14:tracePt t="73285" x="5164138" y="1835150"/>
          <p14:tracePt t="73293" x="5207000" y="1835150"/>
          <p14:tracePt t="73301" x="5221288" y="1835150"/>
          <p14:tracePt t="73309" x="5221288" y="1820863"/>
          <p14:tracePt t="73318" x="5235575" y="1820863"/>
          <p14:tracePt t="73429" x="5249863" y="1820863"/>
          <p14:tracePt t="73437" x="5276850" y="1820863"/>
          <p14:tracePt t="73445" x="5291138" y="1820863"/>
          <p14:tracePt t="73453" x="5305425" y="1820863"/>
          <p14:tracePt t="73462" x="5319713" y="1820863"/>
          <p14:tracePt t="73470" x="5348288" y="1835150"/>
          <p14:tracePt t="73478" x="5376863" y="1847850"/>
          <p14:tracePt t="73485" x="5391150" y="1847850"/>
          <p14:tracePt t="73766" x="5376863" y="1847850"/>
          <p14:tracePt t="73774" x="5348288" y="1847850"/>
          <p14:tracePt t="73782" x="5334000" y="1847850"/>
          <p14:tracePt t="73789" x="5319713" y="1847850"/>
          <p14:tracePt t="73822" x="5291138" y="1847850"/>
          <p14:tracePt t="73831" x="5276850" y="1847850"/>
          <p14:tracePt t="73845" x="5249863" y="1847850"/>
          <p14:tracePt t="73853" x="5192713" y="1847850"/>
          <p14:tracePt t="73862" x="5164138" y="1847850"/>
          <p14:tracePt t="73870" x="5137150" y="1847850"/>
          <p14:tracePt t="73878" x="5080000" y="1847850"/>
          <p14:tracePt t="73886" x="5051425" y="1847850"/>
          <p14:tracePt t="73893" x="4995863" y="1847850"/>
          <p14:tracePt t="73901" x="4953000" y="1847850"/>
          <p14:tracePt t="73909" x="4854575" y="1847850"/>
          <p14:tracePt t="73917" x="4756150" y="1847850"/>
          <p14:tracePt t="73926" x="4656138" y="1847850"/>
          <p14:tracePt t="73934" x="4614863" y="1847850"/>
          <p14:tracePt t="73942" x="4529138" y="1847850"/>
          <p14:tracePt t="73950" x="4502150" y="1847850"/>
          <p14:tracePt t="73957" x="4445000" y="1847850"/>
          <p14:tracePt t="73966" x="4402138" y="1847850"/>
          <p14:tracePt t="73974" x="4346575" y="1862138"/>
          <p14:tracePt t="73982" x="4318000" y="1862138"/>
          <p14:tracePt t="73990" x="4289425" y="1862138"/>
          <p14:tracePt t="73998" x="4248150" y="1862138"/>
          <p14:tracePt t="74006" x="4233863" y="1862138"/>
          <p14:tracePt t="74013" x="4219575" y="1862138"/>
          <p14:tracePt t="74021" x="4176713" y="1862138"/>
          <p14:tracePt t="74029" x="4148138" y="1862138"/>
          <p14:tracePt t="74037" x="4121150" y="1862138"/>
          <p14:tracePt t="74046" x="4064000" y="1862138"/>
          <p14:tracePt t="74054" x="4021138" y="1862138"/>
          <p14:tracePt t="74062" x="3951288" y="1847850"/>
          <p14:tracePt t="74070" x="3922713" y="1847850"/>
          <p14:tracePt t="74077" x="3879850" y="1847850"/>
          <p14:tracePt t="74085" x="3838575" y="1820863"/>
          <p14:tracePt t="74093" x="3810000" y="1806575"/>
          <p14:tracePt t="74101" x="3795713" y="1792288"/>
          <p14:tracePt t="74118" x="3781425" y="1792288"/>
          <p14:tracePt t="74133" x="3752850" y="1778000"/>
          <p14:tracePt t="74150" x="3740150" y="1778000"/>
          <p14:tracePt t="74190" x="3711575" y="1778000"/>
          <p14:tracePt t="74254" x="3697288" y="1778000"/>
          <p14:tracePt t="74717" x="3711575" y="1778000"/>
          <p14:tracePt t="74725" x="3740150" y="1778000"/>
          <p14:tracePt t="74733" x="3781425" y="1778000"/>
          <p14:tracePt t="74742" x="3838575" y="1778000"/>
          <p14:tracePt t="74750" x="3908425" y="1749425"/>
          <p14:tracePt t="74758" x="3951288" y="1749425"/>
          <p14:tracePt t="74766" x="4035425" y="1735138"/>
          <p14:tracePt t="74774" x="4133850" y="1735138"/>
          <p14:tracePt t="74781" x="4233863" y="1735138"/>
          <p14:tracePt t="74789" x="4332288" y="1735138"/>
          <p14:tracePt t="74798" x="4445000" y="1735138"/>
          <p14:tracePt t="74806" x="4586288" y="1735138"/>
          <p14:tracePt t="74814" x="4727575" y="1735138"/>
          <p14:tracePt t="74822" x="4840288" y="1735138"/>
          <p14:tracePt t="74830" x="4924425" y="1735138"/>
          <p14:tracePt t="74837" x="5022850" y="1735138"/>
          <p14:tracePt t="74845" x="5122863" y="1763713"/>
          <p14:tracePt t="74853" x="5207000" y="1778000"/>
          <p14:tracePt t="74863" x="5319713" y="1792288"/>
          <p14:tracePt t="74870" x="5418138" y="1792288"/>
          <p14:tracePt t="74878" x="5530850" y="1792288"/>
          <p14:tracePt t="74886" x="5588000" y="1792288"/>
          <p14:tracePt t="74894" x="5657850" y="1792288"/>
          <p14:tracePt t="74901" x="5757863" y="1792288"/>
          <p14:tracePt t="74909" x="5813425" y="1792288"/>
          <p14:tracePt t="74918" x="5870575" y="1792288"/>
          <p14:tracePt t="74926" x="5926138" y="1792288"/>
          <p14:tracePt t="74934" x="5997575" y="1792288"/>
          <p14:tracePt t="74942" x="6026150" y="1792288"/>
          <p14:tracePt t="74950" x="6081713" y="1792288"/>
          <p14:tracePt t="74959" x="6110288" y="1792288"/>
          <p14:tracePt t="74965" x="6124575" y="1792288"/>
          <p14:tracePt t="74973" x="6165850" y="1792288"/>
          <p14:tracePt t="74982" x="6194425" y="1792288"/>
          <p14:tracePt t="74990" x="6237288" y="1792288"/>
          <p14:tracePt t="74998" x="6280150" y="1792288"/>
          <p14:tracePt t="75006" x="6307138" y="1792288"/>
          <p14:tracePt t="75014" x="6350000" y="1792288"/>
          <p14:tracePt t="75239" x="6335713" y="1778000"/>
          <p14:tracePt t="75246" x="6321425" y="1778000"/>
          <p14:tracePt t="75254" x="6307138" y="1778000"/>
          <p14:tracePt t="75261" x="6265863" y="1778000"/>
          <p14:tracePt t="75270" x="6251575" y="1778000"/>
          <p14:tracePt t="75278" x="6223000" y="1778000"/>
          <p14:tracePt t="75287" x="6180138" y="1778000"/>
          <p14:tracePt t="75302" x="6153150" y="1778000"/>
          <p14:tracePt t="75310" x="6138863" y="1778000"/>
          <p14:tracePt t="75317" x="6096000" y="1778000"/>
          <p14:tracePt t="75335" x="6081713" y="1778000"/>
          <p14:tracePt t="75343" x="6067425" y="1778000"/>
          <p14:tracePt t="75358" x="6053138" y="1778000"/>
          <p14:tracePt t="75366" x="6038850" y="1778000"/>
          <p14:tracePt t="75373" x="6026150" y="1778000"/>
          <p14:tracePt t="75382" x="6011863" y="1778000"/>
          <p14:tracePt t="75398" x="5997575" y="1778000"/>
          <p14:tracePt t="75407" x="5983288" y="1778000"/>
          <p14:tracePt t="75414" x="5969000" y="1792288"/>
          <p14:tracePt t="75429" x="5954713" y="1792288"/>
          <p14:tracePt t="75438" x="5926138" y="1792288"/>
          <p14:tracePt t="75455" x="5911850" y="1792288"/>
          <p14:tracePt t="76359" x="5899150" y="1792288"/>
          <p14:tracePt t="76399" x="5870575" y="1792288"/>
          <p14:tracePt t="76407" x="5856288" y="1792288"/>
          <p14:tracePt t="76423" x="5827713" y="1792288"/>
          <p14:tracePt t="76431" x="5813425" y="1792288"/>
          <p14:tracePt t="76439" x="5784850" y="1792288"/>
          <p14:tracePt t="76447" x="5743575" y="1792288"/>
          <p14:tracePt t="76454" x="5729288" y="1792288"/>
          <p14:tracePt t="76471" x="5700713" y="1792288"/>
          <p14:tracePt t="76487" x="5672138" y="1792288"/>
          <p14:tracePt t="76495" x="5645150" y="1792288"/>
          <p14:tracePt t="76503" x="5588000" y="1792288"/>
          <p14:tracePt t="76511" x="5545138" y="1792288"/>
          <p14:tracePt t="76519" x="5475288" y="1806575"/>
          <p14:tracePt t="76527" x="5391150" y="1806575"/>
          <p14:tracePt t="76535" x="5348288" y="1806575"/>
          <p14:tracePt t="76543" x="5305425" y="1806575"/>
          <p14:tracePt t="76551" x="5235575" y="1820863"/>
          <p14:tracePt t="76558" x="5207000" y="1820863"/>
          <p14:tracePt t="76567" x="5164138" y="1820863"/>
          <p14:tracePt t="76575" x="5137150" y="1820863"/>
          <p14:tracePt t="76583" x="5094288" y="1820863"/>
          <p14:tracePt t="76591" x="5065713" y="1820863"/>
          <p14:tracePt t="76599" x="5037138" y="1820863"/>
          <p14:tracePt t="76607" x="4995863" y="1835150"/>
          <p14:tracePt t="76615" x="4967288" y="1835150"/>
          <p14:tracePt t="76623" x="4953000" y="1835150"/>
          <p14:tracePt t="76631" x="4910138" y="1847850"/>
          <p14:tracePt t="76639" x="4868863" y="1847850"/>
          <p14:tracePt t="76647" x="4840288" y="1847850"/>
          <p14:tracePt t="76655" x="4811713" y="1847850"/>
          <p14:tracePt t="76663" x="4768850" y="1847850"/>
          <p14:tracePt t="76671" x="4727575" y="1847850"/>
          <p14:tracePt t="76679" x="4699000" y="1847850"/>
          <p14:tracePt t="76687" x="4656138" y="1847850"/>
          <p14:tracePt t="76695" x="4614863" y="1847850"/>
          <p14:tracePt t="76703" x="4586288" y="1847850"/>
          <p14:tracePt t="76711" x="4572000" y="1847850"/>
          <p14:tracePt t="76719" x="4514850" y="1847850"/>
          <p14:tracePt t="76727" x="4473575" y="1847850"/>
          <p14:tracePt t="76735" x="4445000" y="1847850"/>
          <p14:tracePt t="76743" x="4402138" y="1847850"/>
          <p14:tracePt t="76751" x="4375150" y="1835150"/>
          <p14:tracePt t="76759" x="4332288" y="1778000"/>
          <p14:tracePt t="76767" x="4318000" y="1778000"/>
          <p14:tracePt t="76775" x="4289425" y="1778000"/>
          <p14:tracePt t="76783" x="4233863" y="1778000"/>
          <p14:tracePt t="76791" x="4219575" y="1778000"/>
          <p14:tracePt t="76799" x="4191000" y="1749425"/>
          <p14:tracePt t="76807" x="4148138" y="1749425"/>
          <p14:tracePt t="76815" x="4133850" y="1749425"/>
          <p14:tracePt t="76823" x="4106863" y="1735138"/>
          <p14:tracePt t="76831" x="4092575" y="1735138"/>
          <p14:tracePt t="76839" x="4064000" y="1720850"/>
          <p14:tracePt t="76847" x="4049713" y="1720850"/>
          <p14:tracePt t="76855" x="4035425" y="1720850"/>
          <p14:tracePt t="76863" x="4021138" y="1720850"/>
          <p14:tracePt t="76871" x="3979863" y="1720850"/>
          <p14:tracePt t="76887" x="3965575" y="1720850"/>
          <p14:tracePt t="76903" x="3937000" y="1720850"/>
          <p14:tracePt t="76919" x="3879850" y="1708150"/>
          <p14:tracePt t="76935" x="3867150" y="1693863"/>
          <p14:tracePt t="76975" x="3852863" y="1693863"/>
          <p14:tracePt t="77071" x="3838575" y="1693863"/>
          <p14:tracePt t="77111" x="3810000" y="1693863"/>
          <p14:tracePt t="78608" x="3795713" y="1693863"/>
          <p14:tracePt t="78672" x="3781425" y="1693863"/>
          <p14:tracePt t="78776" x="3810000" y="1693863"/>
          <p14:tracePt t="78784" x="3867150" y="1693863"/>
          <p14:tracePt t="78792" x="3965575" y="1693863"/>
          <p14:tracePt t="78800" x="4064000" y="1693863"/>
          <p14:tracePt t="78808" x="4133850" y="1693863"/>
          <p14:tracePt t="78816" x="4233863" y="1693863"/>
          <p14:tracePt t="78824" x="4332288" y="1693863"/>
          <p14:tracePt t="78832" x="4402138" y="1693863"/>
          <p14:tracePt t="78840" x="4445000" y="1693863"/>
          <p14:tracePt t="78848" x="4543425" y="1693863"/>
          <p14:tracePt t="78856" x="4586288" y="1693863"/>
          <p14:tracePt t="78864" x="4656138" y="1693863"/>
          <p14:tracePt t="78872" x="4670425" y="1735138"/>
          <p14:tracePt t="78880" x="4727575" y="1749425"/>
          <p14:tracePt t="78888" x="4768850" y="1749425"/>
          <p14:tracePt t="78896" x="4840288" y="1749425"/>
          <p14:tracePt t="78904" x="4883150" y="1749425"/>
          <p14:tracePt t="78912" x="4938713" y="1749425"/>
          <p14:tracePt t="78920" x="4967288" y="1749425"/>
          <p14:tracePt t="78928" x="4995863" y="1749425"/>
          <p14:tracePt t="78936" x="5037138" y="1749425"/>
          <p14:tracePt t="78944" x="5065713" y="1749425"/>
          <p14:tracePt t="78952" x="5122863" y="1749425"/>
          <p14:tracePt t="78960" x="5178425" y="1749425"/>
          <p14:tracePt t="78968" x="5207000" y="1749425"/>
          <p14:tracePt t="78977" x="5249863" y="1749425"/>
          <p14:tracePt t="78984" x="5276850" y="1749425"/>
          <p14:tracePt t="78992" x="5305425" y="1749425"/>
          <p14:tracePt t="79000" x="5319713" y="1749425"/>
          <p14:tracePt t="79008" x="5334000" y="1749425"/>
          <p14:tracePt t="79024" x="5362575" y="1749425"/>
          <p14:tracePt t="79032" x="5403850" y="1749425"/>
          <p14:tracePt t="79040" x="5432425" y="1749425"/>
          <p14:tracePt t="79048" x="5461000" y="1749425"/>
          <p14:tracePt t="79056" x="5530850" y="1749425"/>
          <p14:tracePt t="79064" x="5630863" y="1749425"/>
          <p14:tracePt t="79073" x="5715000" y="1749425"/>
          <p14:tracePt t="79080" x="5856288" y="1763713"/>
          <p14:tracePt t="79088" x="5954713" y="1763713"/>
          <p14:tracePt t="79096" x="6038850" y="1763713"/>
          <p14:tracePt t="79104" x="6180138" y="1763713"/>
          <p14:tracePt t="79112" x="6280150" y="1763713"/>
          <p14:tracePt t="79120" x="6321425" y="1763713"/>
          <p14:tracePt t="79128" x="6350000" y="1763713"/>
          <p14:tracePt t="79136" x="6364288" y="1763713"/>
          <p14:tracePt t="79304" x="6364288" y="1778000"/>
          <p14:tracePt t="79312" x="6350000" y="1778000"/>
          <p14:tracePt t="79320" x="6292850" y="1778000"/>
          <p14:tracePt t="79328" x="6251575" y="1792288"/>
          <p14:tracePt t="79336" x="6180138" y="1792288"/>
          <p14:tracePt t="79344" x="6096000" y="1792288"/>
          <p14:tracePt t="79353" x="6011863" y="1820863"/>
          <p14:tracePt t="79361" x="5954713" y="1820863"/>
          <p14:tracePt t="79368" x="5827713" y="1820863"/>
          <p14:tracePt t="79376" x="5657850" y="1820863"/>
          <p14:tracePt t="79384" x="5475288" y="1820863"/>
          <p14:tracePt t="79392" x="5264150" y="1820863"/>
          <p14:tracePt t="79400" x="5037138" y="1820863"/>
          <p14:tracePt t="79408" x="4854575" y="1820863"/>
          <p14:tracePt t="79416" x="4684713" y="1820863"/>
          <p14:tracePt t="79425" x="4502150" y="1820863"/>
          <p14:tracePt t="79432" x="4346575" y="1820863"/>
          <p14:tracePt t="79440" x="4219575" y="1820863"/>
          <p14:tracePt t="79448" x="4133850" y="1820863"/>
          <p14:tracePt t="79456" x="4064000" y="1820863"/>
          <p14:tracePt t="79464" x="4006850" y="1820863"/>
          <p14:tracePt t="79472" x="3979863" y="1820863"/>
          <p14:tracePt t="79488" x="3965575" y="1820863"/>
          <p14:tracePt t="79512" x="3951288" y="1820863"/>
          <p14:tracePt t="79536" x="3922713" y="1820863"/>
          <p14:tracePt t="79544" x="3908425" y="1820863"/>
          <p14:tracePt t="79560" x="3894138" y="1820863"/>
          <p14:tracePt t="79720" x="3908425" y="1820863"/>
          <p14:tracePt t="79728" x="3937000" y="1820863"/>
          <p14:tracePt t="79736" x="3965575" y="1820863"/>
          <p14:tracePt t="79745" x="4006850" y="1820863"/>
          <p14:tracePt t="79752" x="4078288" y="1820863"/>
          <p14:tracePt t="79760" x="4133850" y="1820863"/>
          <p14:tracePt t="79768" x="4219575" y="1820863"/>
          <p14:tracePt t="79777" x="4289425" y="1820863"/>
          <p14:tracePt t="79784" x="4375150" y="1806575"/>
          <p14:tracePt t="79792" x="4487863" y="1806575"/>
          <p14:tracePt t="79800" x="4614863" y="1806575"/>
          <p14:tracePt t="79810" x="4741863" y="1792288"/>
          <p14:tracePt t="79817" x="4854575" y="1763713"/>
          <p14:tracePt t="79824" x="4953000" y="1749425"/>
          <p14:tracePt t="79832" x="5022850" y="1749425"/>
          <p14:tracePt t="79840" x="5108575" y="1749425"/>
          <p14:tracePt t="79848" x="5137150" y="1749425"/>
          <p14:tracePt t="79856" x="5164138" y="1749425"/>
          <p14:tracePt t="79865" x="5207000" y="1749425"/>
          <p14:tracePt t="79872" x="5221288" y="1749425"/>
          <p14:tracePt t="79880" x="5235575" y="1749425"/>
          <p14:tracePt t="79888" x="5249863" y="1749425"/>
          <p14:tracePt t="79896" x="5276850" y="1749425"/>
          <p14:tracePt t="79904" x="5291138" y="1749425"/>
          <p14:tracePt t="79912" x="5334000" y="1749425"/>
          <p14:tracePt t="79920" x="5362575" y="1749425"/>
          <p14:tracePt t="79929" x="5403850" y="1749425"/>
          <p14:tracePt t="79936" x="5418138" y="1749425"/>
          <p14:tracePt t="79944" x="5446713" y="1749425"/>
          <p14:tracePt t="79952" x="5475288" y="1749425"/>
          <p14:tracePt t="79960" x="5503863" y="1749425"/>
          <p14:tracePt t="79968" x="5530850" y="1749425"/>
          <p14:tracePt t="79976" x="5559425" y="1749425"/>
          <p14:tracePt t="79994" x="5573713" y="1749425"/>
          <p14:tracePt t="80097" x="5588000" y="1749425"/>
          <p14:tracePt t="80112" x="5602288" y="1749425"/>
          <p14:tracePt t="80129" x="5630863" y="1749425"/>
          <p14:tracePt t="80144" x="5657850" y="1749425"/>
          <p14:tracePt t="80152" x="5672138" y="1749425"/>
          <p14:tracePt t="80160" x="5700713" y="1749425"/>
          <p14:tracePt t="80168" x="5729288" y="1749425"/>
          <p14:tracePt t="80177" x="5743575" y="1749425"/>
          <p14:tracePt t="80185" x="5799138" y="1749425"/>
          <p14:tracePt t="80194" x="5842000" y="1749425"/>
          <p14:tracePt t="80200" x="5870575" y="1749425"/>
          <p14:tracePt t="80208" x="5926138" y="1749425"/>
          <p14:tracePt t="80216" x="5954713" y="1749425"/>
          <p14:tracePt t="80224" x="5983288" y="1749425"/>
          <p14:tracePt t="80233" x="5997575" y="1749425"/>
          <p14:tracePt t="80240" x="6011863" y="1749425"/>
          <p14:tracePt t="80249" x="6026150" y="1749425"/>
          <p14:tracePt t="83076" x="6038850" y="1749425"/>
          <p14:tracePt t="83179" x="6026150" y="1749425"/>
          <p14:tracePt t="83187" x="6011863" y="1749425"/>
          <p14:tracePt t="83195" x="5983288" y="1749425"/>
          <p14:tracePt t="83203" x="5969000" y="1749425"/>
          <p14:tracePt t="83211" x="5940425" y="1749425"/>
          <p14:tracePt t="83219" x="5926138" y="1749425"/>
          <p14:tracePt t="83227" x="5899150" y="1763713"/>
          <p14:tracePt t="83235" x="5884863" y="1763713"/>
          <p14:tracePt t="83242" x="5842000" y="1763713"/>
          <p14:tracePt t="83250" x="5813425" y="1763713"/>
          <p14:tracePt t="83259" x="5799138" y="1763713"/>
          <p14:tracePt t="83267" x="5784850" y="1763713"/>
          <p14:tracePt t="83275" x="5743575" y="1763713"/>
          <p14:tracePt t="83283" x="5700713" y="1778000"/>
          <p14:tracePt t="83291" x="5672138" y="1792288"/>
          <p14:tracePt t="83299" x="5630863" y="1792288"/>
          <p14:tracePt t="83306" x="5588000" y="1792288"/>
          <p14:tracePt t="83314" x="5518150" y="1806575"/>
          <p14:tracePt t="83323" x="5475288" y="1820863"/>
          <p14:tracePt t="83331" x="5391150" y="1835150"/>
          <p14:tracePt t="83339" x="5334000" y="1835150"/>
          <p14:tracePt t="83348" x="5291138" y="1835150"/>
          <p14:tracePt t="83355" x="5264150" y="1847850"/>
          <p14:tracePt t="83362" x="5249863" y="1847850"/>
          <p14:tracePt t="83370" x="5192713" y="1862138"/>
          <p14:tracePt t="83379" x="5178425" y="1862138"/>
          <p14:tracePt t="83491" x="5178425" y="1890713"/>
          <p14:tracePt t="83499" x="5178425" y="1933575"/>
          <p14:tracePt t="83507" x="5178425" y="1974850"/>
          <p14:tracePt t="83514" x="5178425" y="2017713"/>
          <p14:tracePt t="83522" x="5178425" y="2074863"/>
          <p14:tracePt t="83531" x="5192713" y="2201863"/>
          <p14:tracePt t="83539" x="5249863" y="2328863"/>
          <p14:tracePt t="83547" x="5276850" y="2455863"/>
          <p14:tracePt t="83555" x="5305425" y="2582863"/>
          <p14:tracePt t="83563" x="5334000" y="2724150"/>
          <p14:tracePt t="83571" x="5376863" y="2878138"/>
          <p14:tracePt t="83578" x="5403850" y="3019425"/>
          <p14:tracePt t="83586" x="5432425" y="3203575"/>
          <p14:tracePt t="83596" x="5461000" y="3371850"/>
          <p14:tracePt t="83604" x="5518150" y="3584575"/>
          <p14:tracePt t="83619" x="5602288" y="3922713"/>
          <p14:tracePt t="83627" x="5645150" y="4064000"/>
          <p14:tracePt t="83634" x="5686425" y="4176713"/>
          <p14:tracePt t="83642" x="5700713" y="4332288"/>
          <p14:tracePt t="83651" x="5715000" y="4473575"/>
          <p14:tracePt t="83659" x="5715000" y="4656138"/>
          <p14:tracePt t="83667" x="5715000" y="4826000"/>
          <p14:tracePt t="83675" x="5715000" y="4967288"/>
          <p14:tracePt t="83683" x="5715000" y="5164138"/>
          <p14:tracePt t="83690" x="5715000" y="5291138"/>
          <p14:tracePt t="83698" x="5715000" y="5461000"/>
          <p14:tracePt t="83707" x="5715000" y="5573713"/>
          <p14:tracePt t="83715" x="5715000" y="5700713"/>
          <p14:tracePt t="83723" x="5715000" y="5842000"/>
          <p14:tracePt t="83731" x="5686425" y="5954713"/>
          <p14:tracePt t="83739" x="5672138" y="6081713"/>
          <p14:tracePt t="83747" x="5657850" y="6180138"/>
          <p14:tracePt t="83754" x="5630863" y="6280150"/>
          <p14:tracePt t="83762" x="5630863" y="6364288"/>
          <p14:tracePt t="83771" x="5616575" y="6477000"/>
          <p14:tracePt t="83779" x="5602288" y="6589713"/>
          <p14:tracePt t="83787" x="5588000" y="6702425"/>
          <p14:tracePt t="83795" x="5559425" y="680085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Counting Semaphore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99408"/>
            <a:ext cx="9144000" cy="5658592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Counting events</a:t>
            </a:r>
            <a:endParaRPr lang="en-US" dirty="0"/>
          </a:p>
          <a:p>
            <a:pPr lvl="1"/>
            <a:r>
              <a:rPr lang="en-US" dirty="0"/>
              <a:t>A</a:t>
            </a:r>
            <a:r>
              <a:rPr lang="en-US" dirty="0" smtClean="0"/>
              <a:t>n </a:t>
            </a:r>
            <a:r>
              <a:rPr lang="en-US" dirty="0"/>
              <a:t>event handler will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'give'</a:t>
            </a:r>
            <a:r>
              <a:rPr lang="en-US" dirty="0"/>
              <a:t> a semaphore each time an event </a:t>
            </a:r>
            <a:r>
              <a:rPr lang="en-US" dirty="0" smtClean="0"/>
              <a:t>occurs—causing </a:t>
            </a: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semaphore’s count </a:t>
            </a:r>
            <a:r>
              <a:rPr lang="en-US" dirty="0"/>
              <a:t>value to be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incremented</a:t>
            </a:r>
            <a:r>
              <a:rPr lang="en-US" dirty="0"/>
              <a:t> on each ‘give</a:t>
            </a:r>
            <a:r>
              <a:rPr lang="en-US" dirty="0" smtClean="0"/>
              <a:t>’.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handler task </a:t>
            </a:r>
            <a:r>
              <a:rPr lang="en-US" dirty="0" smtClean="0"/>
              <a:t>will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'take' </a:t>
            </a:r>
            <a:r>
              <a:rPr lang="en-US" dirty="0"/>
              <a:t>a semaphore each time it processes an event—causing the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semaphore’s count </a:t>
            </a:r>
            <a:r>
              <a:rPr lang="en-US" dirty="0" smtClean="0"/>
              <a:t>value to </a:t>
            </a:r>
            <a:r>
              <a:rPr lang="en-US" dirty="0"/>
              <a:t>be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decremented</a:t>
            </a:r>
            <a:r>
              <a:rPr lang="en-US" dirty="0"/>
              <a:t> on each </a:t>
            </a:r>
            <a:r>
              <a:rPr lang="en-US" dirty="0" smtClean="0"/>
              <a:t>take.</a:t>
            </a:r>
          </a:p>
          <a:p>
            <a:pPr lvl="1"/>
            <a:r>
              <a:rPr lang="en-US" dirty="0" smtClean="0"/>
              <a:t>The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count value </a:t>
            </a:r>
            <a:r>
              <a:rPr lang="en-US" dirty="0"/>
              <a:t>is the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difference </a:t>
            </a:r>
            <a:r>
              <a:rPr lang="en-US" dirty="0"/>
              <a:t>between the number </a:t>
            </a:r>
            <a:r>
              <a:rPr lang="en-US" dirty="0" smtClean="0"/>
              <a:t>of events </a:t>
            </a:r>
            <a:r>
              <a:rPr lang="en-US" dirty="0"/>
              <a:t>that have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occurred</a:t>
            </a:r>
            <a:r>
              <a:rPr lang="en-US" dirty="0"/>
              <a:t> and the number that have been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processed. </a:t>
            </a:r>
          </a:p>
          <a:p>
            <a:pPr lvl="1"/>
            <a:r>
              <a:rPr lang="en-US" dirty="0" smtClean="0"/>
              <a:t>Counting </a:t>
            </a:r>
            <a:r>
              <a:rPr lang="en-US" dirty="0"/>
              <a:t>semaphores that are used to count events are created with an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initial count value of zero.</a:t>
            </a:r>
          </a:p>
          <a:p>
            <a:pPr lvl="1"/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Resource </a:t>
            </a:r>
            <a:r>
              <a:rPr lang="en-US" dirty="0"/>
              <a:t>management.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count value indicates the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number of resources available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To</a:t>
            </a:r>
            <a:r>
              <a:rPr lang="en-US" dirty="0"/>
              <a:t> </a:t>
            </a:r>
            <a:r>
              <a:rPr lang="en-US" dirty="0" smtClean="0"/>
              <a:t>obtain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control of a resource </a:t>
            </a:r>
            <a:r>
              <a:rPr lang="en-US" dirty="0"/>
              <a:t>a task must first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obtain a semaphore—decrementing </a:t>
            </a:r>
            <a:r>
              <a:rPr lang="en-US" dirty="0" smtClean="0"/>
              <a:t>the semaphore’s </a:t>
            </a:r>
            <a:r>
              <a:rPr lang="en-US" dirty="0"/>
              <a:t>count </a:t>
            </a:r>
            <a:r>
              <a:rPr lang="en-US" dirty="0" smtClean="0"/>
              <a:t>value.</a:t>
            </a:r>
          </a:p>
          <a:p>
            <a:pPr lvl="1"/>
            <a:r>
              <a:rPr lang="en-US" dirty="0" smtClean="0"/>
              <a:t>When </a:t>
            </a:r>
            <a:r>
              <a:rPr lang="en-US" dirty="0"/>
              <a:t>the count value reaches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zero, </a:t>
            </a:r>
            <a:r>
              <a:rPr lang="en-US" dirty="0"/>
              <a:t>there are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 free resources.</a:t>
            </a:r>
          </a:p>
          <a:p>
            <a:pPr lvl="1"/>
            <a:r>
              <a:rPr lang="en-US" dirty="0"/>
              <a:t>When a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task finishes with the resource</a:t>
            </a:r>
            <a:r>
              <a:rPr lang="en-US" dirty="0"/>
              <a:t>,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it 'gives' the semaphore back</a:t>
            </a:r>
            <a:r>
              <a:rPr lang="en-US" dirty="0"/>
              <a:t>—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incrementing</a:t>
            </a:r>
            <a:r>
              <a:rPr lang="en-US" dirty="0"/>
              <a:t> </a:t>
            </a:r>
            <a:r>
              <a:rPr lang="en-US" dirty="0" smtClean="0"/>
              <a:t>the semaphore’s </a:t>
            </a:r>
            <a:r>
              <a:rPr lang="en-US" dirty="0"/>
              <a:t>count value.</a:t>
            </a:r>
          </a:p>
          <a:p>
            <a:pPr lvl="1"/>
            <a:r>
              <a:rPr lang="en-US" dirty="0"/>
              <a:t>Counting semaphores that are used to manage resources are created so that their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initial count value equals the number of resources that are available.</a:t>
            </a:r>
            <a:r>
              <a:rPr lang="en-US" dirty="0"/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638298" y="476672"/>
            <a:ext cx="8229600" cy="476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5D5D5E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US" sz="2400" kern="0" dirty="0" smtClean="0"/>
              <a:t>Counting Semaphore; Use Cases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431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29"/>
    </mc:Choice>
    <mc:Fallback>
      <p:transition spd="slow" advTm="51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51" x="4840288" y="6575425"/>
          <p14:tracePt t="858" x="4895850" y="6378575"/>
          <p14:tracePt t="866" x="5221288" y="6011863"/>
          <p14:tracePt t="874" x="5657850" y="5573713"/>
          <p14:tracePt t="882" x="5813425" y="5461000"/>
          <p14:tracePt t="1114" x="5784850" y="5489575"/>
          <p14:tracePt t="1123" x="5051425" y="6223000"/>
          <p14:tracePt t="1131" x="4502150" y="6688138"/>
          <p14:tracePt t="1139" x="4248150" y="6829425"/>
          <p14:tracePt t="1243" x="3668713" y="6731000"/>
          <p14:tracePt t="1250" x="3556000" y="6632575"/>
          <p14:tracePt t="1258" x="3400425" y="6519863"/>
          <p14:tracePt t="1266" x="3316288" y="6407150"/>
          <p14:tracePt t="1274" x="3189288" y="6280150"/>
          <p14:tracePt t="1282" x="3005138" y="6081713"/>
          <p14:tracePt t="1291" x="2851150" y="5856288"/>
          <p14:tracePt t="1299" x="2695575" y="5616575"/>
          <p14:tracePt t="1306" x="2638425" y="5418138"/>
          <p14:tracePt t="1314" x="2525713" y="5207000"/>
          <p14:tracePt t="1323" x="2441575" y="4938713"/>
          <p14:tracePt t="1330" x="2384425" y="4783138"/>
          <p14:tracePt t="1339" x="2343150" y="4656138"/>
          <p14:tracePt t="1346" x="2343150" y="4502150"/>
          <p14:tracePt t="1356" x="2314575" y="4387850"/>
          <p14:tracePt t="1363" x="2300288" y="4260850"/>
          <p14:tracePt t="1370" x="2286000" y="4121150"/>
          <p14:tracePt t="1378" x="2286000" y="4035425"/>
          <p14:tracePt t="1387" x="2286000" y="3922713"/>
          <p14:tracePt t="1394" x="2286000" y="3824288"/>
          <p14:tracePt t="1402" x="2286000" y="3740150"/>
          <p14:tracePt t="1411" x="2286000" y="3668713"/>
          <p14:tracePt t="1420" x="2286000" y="3613150"/>
          <p14:tracePt t="1426" x="2286000" y="3527425"/>
          <p14:tracePt t="1434" x="2286000" y="3457575"/>
          <p14:tracePt t="1442" x="2286000" y="3400425"/>
          <p14:tracePt t="1450" x="2286000" y="3344863"/>
          <p14:tracePt t="1458" x="2286000" y="3259138"/>
          <p14:tracePt t="1466" x="2286000" y="3203575"/>
          <p14:tracePt t="1475" x="2286000" y="3132138"/>
          <p14:tracePt t="1483" x="2286000" y="3062288"/>
          <p14:tracePt t="1490" x="2300288" y="3005138"/>
          <p14:tracePt t="1498" x="2314575" y="2949575"/>
          <p14:tracePt t="1506" x="2355850" y="2892425"/>
          <p14:tracePt t="1514" x="2370138" y="2808288"/>
          <p14:tracePt t="1523" x="2384425" y="2765425"/>
          <p14:tracePt t="1531" x="2384425" y="2724150"/>
          <p14:tracePt t="1540" x="2398713" y="2667000"/>
          <p14:tracePt t="1547" x="2427288" y="2624138"/>
          <p14:tracePt t="1555" x="2427288" y="2597150"/>
          <p14:tracePt t="1562" x="2427288" y="2554288"/>
          <p14:tracePt t="1570" x="2455863" y="2497138"/>
          <p14:tracePt t="1578" x="2470150" y="2482850"/>
          <p14:tracePt t="1587" x="2470150" y="2470150"/>
          <p14:tracePt t="1595" x="2470150" y="2441575"/>
          <p14:tracePt t="1603" x="2482850" y="2398713"/>
          <p14:tracePt t="1618" x="2482850" y="2384425"/>
          <p14:tracePt t="1626" x="2497138" y="2370138"/>
          <p14:tracePt t="1634" x="2497138" y="2355850"/>
          <p14:tracePt t="1642" x="2511425" y="2328863"/>
          <p14:tracePt t="1651" x="2554288" y="2300288"/>
          <p14:tracePt t="1659" x="2568575" y="2286000"/>
          <p14:tracePt t="1667" x="2582863" y="2271713"/>
          <p14:tracePt t="1674" x="2624138" y="2243138"/>
          <p14:tracePt t="1682" x="2681288" y="2243138"/>
          <p14:tracePt t="1691" x="2724150" y="2201863"/>
          <p14:tracePt t="1698" x="2794000" y="2159000"/>
          <p14:tracePt t="1708" x="2921000" y="2074863"/>
          <p14:tracePt t="1715" x="3062288" y="1962150"/>
          <p14:tracePt t="1724" x="3105150" y="1905000"/>
          <p14:tracePt t="1739" x="3117850" y="1905000"/>
          <p14:tracePt t="2003" x="3117850" y="1933575"/>
          <p14:tracePt t="2010" x="3117850" y="1974850"/>
          <p14:tracePt t="2019" x="3117850" y="1989138"/>
          <p14:tracePt t="2036" x="3105150" y="1989138"/>
          <p14:tracePt t="2044" x="3090863" y="1989138"/>
          <p14:tracePt t="2051" x="3062288" y="1974850"/>
          <p14:tracePt t="2059" x="3062288" y="1962150"/>
          <p14:tracePt t="2067" x="3062288" y="1947863"/>
          <p14:tracePt t="2082" x="3062288" y="1933575"/>
          <p14:tracePt t="2340" x="3048000" y="1919288"/>
          <p14:tracePt t="2435" x="3048000" y="1890713"/>
          <p14:tracePt t="2443" x="3062288" y="1890713"/>
          <p14:tracePt t="2451" x="3105150" y="1890713"/>
          <p14:tracePt t="2460" x="3132138" y="1890713"/>
          <p14:tracePt t="2468" x="3146425" y="1890713"/>
          <p14:tracePt t="2476" x="3160713" y="1890713"/>
          <p14:tracePt t="2508" x="3117850" y="1890713"/>
          <p14:tracePt t="2516" x="3062288" y="1862138"/>
          <p14:tracePt t="2524" x="3062288" y="1749425"/>
          <p14:tracePt t="2531" x="3062288" y="1608138"/>
          <p14:tracePt t="2539" x="3146425" y="1495425"/>
          <p14:tracePt t="2547" x="3146425" y="1466850"/>
          <p14:tracePt t="2828" x="3146425" y="1481138"/>
          <p14:tracePt t="2835" x="3146425" y="1524000"/>
          <p14:tracePt t="3075" x="3132138" y="1524000"/>
          <p14:tracePt t="4222" x="3105150" y="1524000"/>
          <p14:tracePt t="4229" x="3076575" y="1524000"/>
          <p14:tracePt t="4236" x="3048000" y="1524000"/>
          <p14:tracePt t="4245" x="3005138" y="1524000"/>
          <p14:tracePt t="4252" x="2949575" y="1552575"/>
          <p14:tracePt t="4260" x="2878138" y="1566863"/>
          <p14:tracePt t="4269" x="2822575" y="1608138"/>
          <p14:tracePt t="4276" x="2751138" y="1608138"/>
          <p14:tracePt t="4286" x="2638425" y="1622425"/>
          <p14:tracePt t="4291" x="2525713" y="1636713"/>
          <p14:tracePt t="4300" x="2370138" y="1665288"/>
          <p14:tracePt t="4308" x="2187575" y="1693863"/>
          <p14:tracePt t="4317" x="2032000" y="1693863"/>
          <p14:tracePt t="4324" x="1876425" y="1708150"/>
          <p14:tracePt t="4332" x="1763713" y="1708150"/>
          <p14:tracePt t="4340" x="1636713" y="1708150"/>
          <p14:tracePt t="4349" x="1524000" y="1708150"/>
          <p14:tracePt t="4355" x="1425575" y="1708150"/>
          <p14:tracePt t="4364" x="1339850" y="1708150"/>
          <p14:tracePt t="4373" x="1270000" y="1708150"/>
          <p14:tracePt t="4380" x="1200150" y="1708150"/>
          <p14:tracePt t="4389" x="1128713" y="1708150"/>
          <p14:tracePt t="4396" x="1085850" y="1708150"/>
          <p14:tracePt t="4405" x="1058863" y="1708150"/>
          <p14:tracePt t="4411" x="1030288" y="1708150"/>
          <p14:tracePt t="4428" x="1016000" y="1708150"/>
          <p14:tracePt t="4437" x="1001713" y="1708150"/>
          <p14:tracePt t="4444" x="987425" y="1708150"/>
          <p14:tracePt t="4460" x="973138" y="1708150"/>
          <p14:tracePt t="4469" x="946150" y="1708150"/>
          <p14:tracePt t="4475" x="931863" y="1708150"/>
          <p14:tracePt t="4486" x="917575" y="1708150"/>
          <p14:tracePt t="4492" x="889000" y="1708150"/>
          <p14:tracePt t="4501" x="874713" y="1708150"/>
          <p14:tracePt t="4509" x="860425" y="1708150"/>
          <p14:tracePt t="4517" x="846138" y="1708150"/>
          <p14:tracePt t="4885" x="831850" y="1708150"/>
          <p14:tracePt t="4925" x="804863" y="1708150"/>
          <p14:tracePt t="4933" x="790575" y="1708150"/>
          <p14:tracePt t="4949" x="762000" y="1708150"/>
          <p14:tracePt t="4965" x="747713" y="1708150"/>
          <p14:tracePt t="4973" x="733425" y="1708150"/>
          <p14:tracePt t="4981" x="704850" y="1708150"/>
          <p14:tracePt t="4989" x="692150" y="1708150"/>
          <p14:tracePt t="4997" x="677863" y="1708150"/>
          <p14:tracePt t="5005" x="635000" y="1708150"/>
          <p14:tracePt t="5012" x="620713" y="1708150"/>
          <p14:tracePt t="5021" x="577850" y="1708150"/>
          <p14:tracePt t="5029" x="493713" y="1708150"/>
          <p14:tracePt t="5037" x="423863" y="1708150"/>
          <p14:tracePt t="5045" x="395288" y="1693863"/>
          <p14:tracePt t="5053" x="352425" y="1693863"/>
          <p14:tracePt t="5061" x="323850" y="1679575"/>
          <p14:tracePt t="5069" x="268288" y="1679575"/>
          <p14:tracePt t="5077" x="239713" y="1665288"/>
          <p14:tracePt t="5085" x="225425" y="1665288"/>
          <p14:tracePt t="5093" x="211138" y="1665288"/>
          <p14:tracePt t="5116" x="196850" y="1651000"/>
          <p14:tracePt t="5125" x="196850" y="1636713"/>
          <p14:tracePt t="5677" x="225425" y="1636713"/>
          <p14:tracePt t="5981" x="239713" y="1622425"/>
          <p14:tracePt t="5990" x="239713" y="1608138"/>
          <p14:tracePt t="6005" x="211138" y="1581150"/>
          <p14:tracePt t="6022" x="196850" y="1566863"/>
          <p14:tracePt t="6030" x="196850" y="1552575"/>
          <p14:tracePt t="6038" x="184150" y="1481138"/>
          <p14:tracePt t="6045" x="184150" y="1454150"/>
          <p14:tracePt t="6054" x="184150" y="1425575"/>
          <p14:tracePt t="6062" x="184150" y="1368425"/>
          <p14:tracePt t="6070" x="184150" y="1327150"/>
          <p14:tracePt t="6077" x="184150" y="1270000"/>
          <p14:tracePt t="6086" x="184150" y="1241425"/>
          <p14:tracePt t="6093" x="184150" y="1200150"/>
          <p14:tracePt t="6102" x="184150" y="1157288"/>
          <p14:tracePt t="6109" x="196850" y="1085850"/>
          <p14:tracePt t="6118" x="211138" y="1058863"/>
          <p14:tracePt t="6125" x="254000" y="1016000"/>
          <p14:tracePt t="6134" x="282575" y="987425"/>
          <p14:tracePt t="6142" x="338138" y="946150"/>
          <p14:tracePt t="6149" x="352425" y="917575"/>
          <p14:tracePt t="6158" x="423863" y="874713"/>
          <p14:tracePt t="6165" x="479425" y="846138"/>
          <p14:tracePt t="6174" x="536575" y="819150"/>
          <p14:tracePt t="6181" x="663575" y="762000"/>
          <p14:tracePt t="6190" x="804863" y="719138"/>
          <p14:tracePt t="6198" x="973138" y="692150"/>
          <p14:tracePt t="6205" x="1143000" y="677863"/>
          <p14:tracePt t="6214" x="1354138" y="663575"/>
          <p14:tracePt t="6222" x="1608138" y="663575"/>
          <p14:tracePt t="6229" x="1919288" y="663575"/>
          <p14:tracePt t="6238" x="2144713" y="663575"/>
          <p14:tracePt t="6245" x="2455863" y="733425"/>
          <p14:tracePt t="6254" x="2765425" y="819150"/>
          <p14:tracePt t="6261" x="2978150" y="946150"/>
          <p14:tracePt t="6270" x="3217863" y="1114425"/>
          <p14:tracePt t="6277" x="3400425" y="1284288"/>
          <p14:tracePt t="6286" x="3498850" y="1425575"/>
          <p14:tracePt t="6293" x="3584575" y="1593850"/>
          <p14:tracePt t="6301" x="3640138" y="1749425"/>
          <p14:tracePt t="6309" x="3697288" y="1919288"/>
          <p14:tracePt t="6318" x="3711575" y="2060575"/>
          <p14:tracePt t="6325" x="3740150" y="2201863"/>
          <p14:tracePt t="6334" x="3740150" y="2271713"/>
          <p14:tracePt t="6341" x="3740150" y="2314575"/>
          <p14:tracePt t="6349" x="3740150" y="2355850"/>
          <p14:tracePt t="6357" x="3740150" y="2398713"/>
          <p14:tracePt t="6365" x="3740150" y="2413000"/>
          <p14:tracePt t="6381" x="3683000" y="2455863"/>
          <p14:tracePt t="6389" x="3668713" y="2470150"/>
          <p14:tracePt t="6397" x="3625850" y="2497138"/>
          <p14:tracePt t="6405" x="3584575" y="2525713"/>
          <p14:tracePt t="6413" x="3498850" y="2568575"/>
          <p14:tracePt t="6421" x="3400425" y="2609850"/>
          <p14:tracePt t="6429" x="3287713" y="2652713"/>
          <p14:tracePt t="6438" x="3146425" y="2681288"/>
          <p14:tracePt t="6445" x="3019425" y="2695575"/>
          <p14:tracePt t="6454" x="2878138" y="2751138"/>
          <p14:tracePt t="6461" x="2724150" y="2751138"/>
          <p14:tracePt t="6470" x="2554288" y="2765425"/>
          <p14:tracePt t="6477" x="2370138" y="2765425"/>
          <p14:tracePt t="6486" x="2159000" y="2765425"/>
          <p14:tracePt t="6493" x="1962150" y="2765425"/>
          <p14:tracePt t="6501" x="1792288" y="2765425"/>
          <p14:tracePt t="6509" x="1636713" y="2765425"/>
          <p14:tracePt t="6518" x="1524000" y="2736850"/>
          <p14:tracePt t="6525" x="1454150" y="2709863"/>
          <p14:tracePt t="6534" x="1382713" y="2681288"/>
          <p14:tracePt t="6541" x="1312863" y="2638425"/>
          <p14:tracePt t="6549" x="1284288" y="2609850"/>
          <p14:tracePt t="6557" x="1200150" y="2525713"/>
          <p14:tracePt t="6565" x="1171575" y="2482850"/>
          <p14:tracePt t="6573" x="1128713" y="2427288"/>
          <p14:tracePt t="6581" x="1073150" y="2370138"/>
          <p14:tracePt t="6589" x="1016000" y="2300288"/>
          <p14:tracePt t="6597" x="958850" y="2257425"/>
          <p14:tracePt t="6606" x="903288" y="2173288"/>
          <p14:tracePt t="6613" x="831850" y="2089150"/>
          <p14:tracePt t="6622" x="790575" y="2017713"/>
          <p14:tracePt t="6629" x="776288" y="1974850"/>
          <p14:tracePt t="6638" x="747713" y="1905000"/>
          <p14:tracePt t="6645" x="704850" y="1862138"/>
          <p14:tracePt t="6654" x="704850" y="1835150"/>
          <p14:tracePt t="6661" x="704850" y="1806575"/>
          <p14:tracePt t="6677" x="704850" y="1778000"/>
          <p14:tracePt t="6686" x="704850" y="1763713"/>
          <p14:tracePt t="6702" x="704850" y="1735138"/>
          <p14:tracePt t="6718" x="704850" y="1720850"/>
          <p14:tracePt t="6734" x="704850" y="1708150"/>
          <p14:tracePt t="7382" x="719138" y="1708150"/>
          <p14:tracePt t="8198" x="733425" y="1708150"/>
          <p14:tracePt t="8214" x="747713" y="1708150"/>
          <p14:tracePt t="8223" x="762000" y="1708150"/>
          <p14:tracePt t="8238" x="776288" y="1708150"/>
          <p14:tracePt t="8246" x="790575" y="1720850"/>
          <p14:tracePt t="8262" x="790575" y="1735138"/>
          <p14:tracePt t="8278" x="804863" y="1735138"/>
          <p14:tracePt t="8286" x="804863" y="1749425"/>
          <p14:tracePt t="8310" x="819150" y="1763713"/>
          <p14:tracePt t="9352" x="831850" y="1763713"/>
          <p14:tracePt t="9361" x="860425" y="1763713"/>
          <p14:tracePt t="9367" x="889000" y="1763713"/>
          <p14:tracePt t="9376" x="931863" y="1763713"/>
          <p14:tracePt t="9384" x="987425" y="1763713"/>
          <p14:tracePt t="9392" x="1073150" y="1763713"/>
          <p14:tracePt t="9401" x="1157288" y="1763713"/>
          <p14:tracePt t="9407" x="1284288" y="1763713"/>
          <p14:tracePt t="9416" x="1382713" y="1763713"/>
          <p14:tracePt t="9424" x="1552575" y="1806575"/>
          <p14:tracePt t="9431" x="1679575" y="1847850"/>
          <p14:tracePt t="9439" x="1792288" y="1933575"/>
          <p14:tracePt t="9446" x="1933575" y="1989138"/>
          <p14:tracePt t="9455" x="2089150" y="2074863"/>
          <p14:tracePt t="9463" x="2228850" y="2159000"/>
          <p14:tracePt t="9471" x="2328863" y="2216150"/>
          <p14:tracePt t="9479" x="2482850" y="2300288"/>
          <p14:tracePt t="9487" x="2609850" y="2355850"/>
          <p14:tracePt t="9495" x="2724150" y="2455863"/>
          <p14:tracePt t="9503" x="2808288" y="2497138"/>
          <p14:tracePt t="9510" x="2892425" y="2554288"/>
          <p14:tracePt t="9519" x="3005138" y="2597150"/>
          <p14:tracePt t="9527" x="3033713" y="2624138"/>
          <p14:tracePt t="9536" x="3132138" y="2709863"/>
          <p14:tracePt t="9543" x="3189288" y="2751138"/>
          <p14:tracePt t="9551" x="3244850" y="2822575"/>
          <p14:tracePt t="9559" x="3259138" y="2878138"/>
          <p14:tracePt t="9567" x="3302000" y="2963863"/>
          <p14:tracePt t="9575" x="3316288" y="3005138"/>
          <p14:tracePt t="9583" x="3344863" y="3076575"/>
          <p14:tracePt t="9592" x="3359150" y="3132138"/>
          <p14:tracePt t="9600" x="3386138" y="3203575"/>
          <p14:tracePt t="9608" x="3386138" y="3244850"/>
          <p14:tracePt t="9615" x="3414713" y="3302000"/>
          <p14:tracePt t="9623" x="3443288" y="3359150"/>
          <p14:tracePt t="9631" x="3457575" y="3386138"/>
          <p14:tracePt t="9639" x="3471863" y="3414713"/>
          <p14:tracePt t="9647" x="3471863" y="3443288"/>
          <p14:tracePt t="9656" x="3471863" y="3457575"/>
          <p14:tracePt t="9664" x="3486150" y="3486150"/>
          <p14:tracePt t="9751" x="3486150" y="3513138"/>
          <p14:tracePt t="9759" x="3471863" y="3527425"/>
          <p14:tracePt t="9768" x="3414713" y="3556000"/>
          <p14:tracePt t="9776" x="3330575" y="3570288"/>
          <p14:tracePt t="9783" x="3259138" y="3570288"/>
          <p14:tracePt t="9791" x="3160713" y="3570288"/>
          <p14:tracePt t="9799" x="3076575" y="3570288"/>
          <p14:tracePt t="9815" x="3062288" y="3570288"/>
          <p14:tracePt t="10023" x="3062288" y="3613150"/>
          <p14:tracePt t="10031" x="3062288" y="3625850"/>
          <p14:tracePt t="10089" x="3048000" y="3640138"/>
          <p14:tracePt t="10103" x="3019425" y="3654425"/>
          <p14:tracePt t="10111" x="2963863" y="3711575"/>
          <p14:tracePt t="10119" x="2906713" y="3752850"/>
          <p14:tracePt t="10127" x="2836863" y="3810000"/>
          <p14:tracePt t="10136" x="2765425" y="3894138"/>
          <p14:tracePt t="10144" x="2681288" y="3951288"/>
          <p14:tracePt t="10152" x="2638425" y="3994150"/>
          <p14:tracePt t="10160" x="2609850" y="3994150"/>
          <p14:tracePt t="10184" x="2597150" y="3994150"/>
          <p14:tracePt t="10192" x="2582863" y="3994150"/>
          <p14:tracePt t="10200" x="2568575" y="3994150"/>
          <p14:tracePt t="10208" x="2554288" y="3994150"/>
          <p14:tracePt t="10216" x="2525713" y="3994150"/>
          <p14:tracePt t="10223" x="2482850" y="3994150"/>
          <p14:tracePt t="10231" x="2470150" y="3994150"/>
          <p14:tracePt t="10239" x="2427288" y="3979863"/>
          <p14:tracePt t="10249" x="2413000" y="3979863"/>
          <p14:tracePt t="10256" x="2355850" y="3965575"/>
          <p14:tracePt t="10264" x="2314575" y="3937000"/>
          <p14:tracePt t="10271" x="2271713" y="3908425"/>
          <p14:tracePt t="10279" x="2228850" y="3879850"/>
          <p14:tracePt t="10287" x="2187575" y="3879850"/>
          <p14:tracePt t="10295" x="2144713" y="3867150"/>
          <p14:tracePt t="10303" x="2101850" y="3838575"/>
          <p14:tracePt t="10312" x="2003425" y="3824288"/>
          <p14:tracePt t="10320" x="1974850" y="3824288"/>
          <p14:tracePt t="10327" x="1905000" y="3810000"/>
          <p14:tracePt t="10335" x="1806575" y="3795713"/>
          <p14:tracePt t="10343" x="1735138" y="3781425"/>
          <p14:tracePt t="10351" x="1636713" y="3781425"/>
          <p14:tracePt t="10359" x="1538288" y="3781425"/>
          <p14:tracePt t="10368" x="1481138" y="3781425"/>
          <p14:tracePt t="10376" x="1382713" y="3767138"/>
          <p14:tracePt t="10384" x="1284288" y="3767138"/>
          <p14:tracePt t="10391" x="1212850" y="3767138"/>
          <p14:tracePt t="10399" x="1114425" y="3767138"/>
          <p14:tracePt t="10407" x="1058863" y="3767138"/>
          <p14:tracePt t="10416" x="958850" y="3767138"/>
          <p14:tracePt t="10423" x="903288" y="3767138"/>
          <p14:tracePt t="10432" x="846138" y="3767138"/>
          <p14:tracePt t="10440" x="804863" y="3767138"/>
          <p14:tracePt t="10449" x="747713" y="3767138"/>
          <p14:tracePt t="10455" x="719138" y="3795713"/>
          <p14:tracePt t="10463" x="677863" y="3810000"/>
          <p14:tracePt t="10471" x="663575" y="3810000"/>
          <p14:tracePt t="10479" x="649288" y="3824288"/>
          <p14:tracePt t="10488" x="635000" y="3824288"/>
          <p14:tracePt t="10496" x="620713" y="3852863"/>
          <p14:tracePt t="10504" x="620713" y="3867150"/>
          <p14:tracePt t="10512" x="592138" y="3879850"/>
          <p14:tracePt t="10519" x="577850" y="3908425"/>
          <p14:tracePt t="10527" x="565150" y="3979863"/>
          <p14:tracePt t="10535" x="565150" y="4006850"/>
          <p14:tracePt t="10543" x="565150" y="4078288"/>
          <p14:tracePt t="10552" x="565150" y="4176713"/>
          <p14:tracePt t="10560" x="565150" y="4248150"/>
          <p14:tracePt t="10568" x="565150" y="4332288"/>
          <p14:tracePt t="10575" x="577850" y="4416425"/>
          <p14:tracePt t="10584" x="606425" y="4459288"/>
          <p14:tracePt t="10591" x="649288" y="4543425"/>
          <p14:tracePt t="10599" x="719138" y="4600575"/>
          <p14:tracePt t="10608" x="776288" y="4670425"/>
          <p14:tracePt t="10616" x="846138" y="4727575"/>
          <p14:tracePt t="10624" x="917575" y="4783138"/>
          <p14:tracePt t="10632" x="1058863" y="4826000"/>
          <p14:tracePt t="10639" x="1200150" y="4895850"/>
          <p14:tracePt t="10647" x="1368425" y="4924425"/>
          <p14:tracePt t="10655" x="1538288" y="4924425"/>
          <p14:tracePt t="10663" x="1708150" y="4938713"/>
          <p14:tracePt t="10672" x="1890713" y="4981575"/>
          <p14:tracePt t="10680" x="2116138" y="4981575"/>
          <p14:tracePt t="10689" x="2314575" y="4981575"/>
          <p14:tracePt t="10695" x="2455863" y="4981575"/>
          <p14:tracePt t="10703" x="2624138" y="4981575"/>
          <p14:tracePt t="10711" x="2751138" y="4981575"/>
          <p14:tracePt t="10719" x="2892425" y="4981575"/>
          <p14:tracePt t="10728" x="2990850" y="4981575"/>
          <p14:tracePt t="10736" x="3076575" y="4981575"/>
          <p14:tracePt t="10744" x="3132138" y="4967288"/>
          <p14:tracePt t="10752" x="3175000" y="4953000"/>
          <p14:tracePt t="10767" x="3189288" y="4938713"/>
          <p14:tracePt t="10824" x="3189288" y="4924425"/>
          <p14:tracePt t="10928" x="3189288" y="4910138"/>
          <p14:tracePt t="11273" x="3189288" y="4895850"/>
          <p14:tracePt t="11423" x="3189288" y="4910138"/>
          <p14:tracePt t="11440" x="3189288" y="4924425"/>
          <p14:tracePt t="11448" x="3189288" y="4938713"/>
          <p14:tracePt t="11456" x="3189288" y="4967288"/>
          <p14:tracePt t="11480" x="3189288" y="4995863"/>
          <p14:tracePt t="11504" x="3189288" y="5010150"/>
          <p14:tracePt t="11511" x="3175000" y="5037138"/>
          <p14:tracePt t="11519" x="3146425" y="5037138"/>
          <p14:tracePt t="11528" x="3105150" y="5080000"/>
          <p14:tracePt t="11536" x="3062288" y="5108575"/>
          <p14:tracePt t="11544" x="2990850" y="5137150"/>
          <p14:tracePt t="11552" x="2978150" y="5149850"/>
          <p14:tracePt t="11559" x="2921000" y="5192713"/>
          <p14:tracePt t="11568" x="2892425" y="5221288"/>
          <p14:tracePt t="11585" x="2878138" y="5221288"/>
          <p14:tracePt t="11592" x="2863850" y="5221288"/>
          <p14:tracePt t="11601" x="2822575" y="5221288"/>
          <p14:tracePt t="11608" x="2779713" y="5221288"/>
          <p14:tracePt t="11617" x="2724150" y="5221288"/>
          <p14:tracePt t="11624" x="2681288" y="5221288"/>
          <p14:tracePt t="11632" x="2597150" y="5164138"/>
          <p14:tracePt t="11639" x="2511425" y="5137150"/>
          <p14:tracePt t="11649" x="2455863" y="5108575"/>
          <p14:tracePt t="11656" x="2355850" y="5065713"/>
          <p14:tracePt t="11665" x="2300288" y="5051425"/>
          <p14:tracePt t="11672" x="2228850" y="5022850"/>
          <p14:tracePt t="11679" x="2187575" y="4995863"/>
          <p14:tracePt t="11687" x="2144713" y="4967288"/>
          <p14:tracePt t="11695" x="2130425" y="4953000"/>
          <p14:tracePt t="11704" x="2101850" y="4938713"/>
          <p14:tracePt t="11712" x="2074863" y="4924425"/>
          <p14:tracePt t="11728" x="2060575" y="4910138"/>
          <p14:tracePt t="11752" x="2060575" y="4895850"/>
          <p14:tracePt t="11760" x="2046288" y="4883150"/>
          <p14:tracePt t="11783" x="2046288" y="4868863"/>
          <p14:tracePt t="12553" x="2046288" y="4854575"/>
          <p14:tracePt t="12641" x="2060575" y="4854575"/>
          <p14:tracePt t="12785" x="2074863" y="4854575"/>
          <p14:tracePt t="13128" x="2074863" y="4868863"/>
          <p14:tracePt t="13225" x="2089150" y="4883150"/>
          <p14:tracePt t="13313" x="2089150" y="4895850"/>
          <p14:tracePt t="13321" x="2101850" y="4895850"/>
          <p14:tracePt t="13345" x="2101850" y="4910138"/>
          <p14:tracePt t="13377" x="2116138" y="4910138"/>
          <p14:tracePt t="13450" x="2130425" y="4910138"/>
          <p14:tracePt t="18893" x="2144713" y="4910138"/>
          <p14:tracePt t="19389" x="2173288" y="4910138"/>
          <p14:tracePt t="19398" x="2187575" y="4910138"/>
          <p14:tracePt t="19406" x="2216150" y="4910138"/>
          <p14:tracePt t="19413" x="2228850" y="4910138"/>
          <p14:tracePt t="19420" x="2257425" y="4910138"/>
          <p14:tracePt t="19429" x="2271713" y="4910138"/>
          <p14:tracePt t="19446" x="2314575" y="4910138"/>
          <p14:tracePt t="19454" x="2328863" y="4910138"/>
          <p14:tracePt t="19463" x="2343150" y="4910138"/>
          <p14:tracePt t="19469" x="2355850" y="4910138"/>
          <p14:tracePt t="19485" x="2370138" y="4910138"/>
          <p14:tracePt t="19502" x="2398713" y="4910138"/>
          <p14:tracePt t="19516" x="2413000" y="4910138"/>
          <p14:tracePt t="19628" x="2427288" y="4910138"/>
          <p14:tracePt t="19645" x="2427288" y="4924425"/>
          <p14:tracePt t="19653" x="2455863" y="4938713"/>
          <p14:tracePt t="19677" x="2455863" y="4953000"/>
          <p14:tracePt t="19685" x="2470150" y="4953000"/>
          <p14:tracePt t="19892" x="2470150" y="4967288"/>
          <p14:tracePt t="19900" x="2482850" y="4967288"/>
          <p14:tracePt t="19917" x="2497138" y="4967288"/>
          <p14:tracePt t="19940" x="2511425" y="4967288"/>
          <p14:tracePt t="19948" x="2525713" y="4967288"/>
          <p14:tracePt t="19957" x="2554288" y="4995863"/>
          <p14:tracePt t="19965" x="2568575" y="4995863"/>
          <p14:tracePt t="19973" x="2624138" y="5010150"/>
          <p14:tracePt t="19981" x="2681288" y="5010150"/>
          <p14:tracePt t="19989" x="2736850" y="5010150"/>
          <p14:tracePt t="19996" x="2851150" y="5010150"/>
          <p14:tracePt t="20004" x="2906713" y="4981575"/>
          <p14:tracePt t="20013" x="2978150" y="4910138"/>
          <p14:tracePt t="20021" x="3076575" y="4768850"/>
          <p14:tracePt t="20029" x="3175000" y="4641850"/>
          <p14:tracePt t="20037" x="3189288" y="4572000"/>
          <p14:tracePt t="20045" x="3203575" y="4473575"/>
          <p14:tracePt t="20052" x="3232150" y="4459288"/>
          <p14:tracePt t="20397" x="3259138" y="4473575"/>
          <p14:tracePt t="20405" x="3371850" y="4514850"/>
          <p14:tracePt t="20420" x="3386138" y="4514850"/>
          <p14:tracePt t="20477" x="3400425" y="4514850"/>
          <p14:tracePt t="20557" x="3429000" y="4514850"/>
          <p14:tracePt t="20636" x="3443288" y="4514850"/>
          <p14:tracePt t="20653" x="3471863" y="4543425"/>
          <p14:tracePt t="20662" x="3486150" y="4572000"/>
          <p14:tracePt t="20670" x="3527425" y="4614863"/>
          <p14:tracePt t="20679" x="3527425" y="4641850"/>
          <p14:tracePt t="20686" x="3541713" y="4670425"/>
          <p14:tracePt t="20692" x="3584575" y="4741863"/>
          <p14:tracePt t="20710" x="3625850" y="4811713"/>
          <p14:tracePt t="20719" x="3640138" y="4868863"/>
          <p14:tracePt t="20727" x="3654425" y="4895850"/>
          <p14:tracePt t="20735" x="3668713" y="4924425"/>
          <p14:tracePt t="20742" x="3683000" y="4953000"/>
          <p14:tracePt t="20758" x="3711575" y="4995863"/>
          <p14:tracePt t="20782" x="3711575" y="5010150"/>
          <p14:tracePt t="21757" x="3711575" y="4995863"/>
          <p14:tracePt t="22982" x="3711575" y="4981575"/>
          <p14:tracePt t="23231" x="3711575" y="4967288"/>
          <p14:tracePt t="23702" x="3683000" y="4967288"/>
          <p14:tracePt t="23710" x="3668713" y="4967288"/>
          <p14:tracePt t="23718" x="3640138" y="4967288"/>
          <p14:tracePt t="23726" x="3598863" y="4967288"/>
          <p14:tracePt t="23734" x="3570288" y="4981575"/>
          <p14:tracePt t="23743" x="3541713" y="4981575"/>
          <p14:tracePt t="23750" x="3527425" y="4995863"/>
          <p14:tracePt t="23759" x="3513138" y="4995863"/>
          <p14:tracePt t="23822" x="3498850" y="4995863"/>
          <p14:tracePt t="28456" x="3498850" y="4981575"/>
          <p14:tracePt t="28553" x="3498850" y="4967288"/>
          <p14:tracePt t="28602" x="3498850" y="4953000"/>
          <p14:tracePt t="29778" x="3527425" y="4938713"/>
          <p14:tracePt t="29786" x="3598863" y="4895850"/>
          <p14:tracePt t="29795" x="3683000" y="4826000"/>
          <p14:tracePt t="29803" x="3752850" y="4768850"/>
          <p14:tracePt t="29811" x="3767138" y="4756150"/>
          <p14:tracePt t="30146" x="3767138" y="4797425"/>
          <p14:tracePt t="30154" x="3767138" y="4840288"/>
          <p14:tracePt t="30242" x="3767138" y="4854575"/>
          <p14:tracePt t="30498" x="3752850" y="4854575"/>
          <p14:tracePt t="30506" x="3740150" y="4854575"/>
          <p14:tracePt t="30530" x="3725863" y="4854575"/>
          <p14:tracePt t="30546" x="3697288" y="4854575"/>
          <p14:tracePt t="30562" x="3683000" y="4854575"/>
          <p14:tracePt t="30570" x="3668713" y="4854575"/>
          <p14:tracePt t="30578" x="3654425" y="4854575"/>
          <p14:tracePt t="30586" x="3625850" y="4854575"/>
          <p14:tracePt t="30594" x="3625850" y="4840288"/>
          <p14:tracePt t="30602" x="3613150" y="4840288"/>
          <p14:tracePt t="30610" x="3584575" y="4811713"/>
          <p14:tracePt t="30618" x="3541713" y="4811713"/>
          <p14:tracePt t="30626" x="3513138" y="4783138"/>
          <p14:tracePt t="30634" x="3486150" y="4783138"/>
          <p14:tracePt t="30642" x="3443288" y="4768850"/>
          <p14:tracePt t="30650" x="3400425" y="4768850"/>
          <p14:tracePt t="30658" x="3371850" y="4756150"/>
          <p14:tracePt t="30666" x="3344863" y="4756150"/>
          <p14:tracePt t="30675" x="3330575" y="4741863"/>
          <p14:tracePt t="30682" x="3302000" y="4727575"/>
          <p14:tracePt t="30738" x="3316288" y="4727575"/>
          <p14:tracePt t="30746" x="3359150" y="4727575"/>
          <p14:tracePt t="30754" x="3414713" y="4727575"/>
          <p14:tracePt t="30762" x="3457575" y="4727575"/>
          <p14:tracePt t="30770" x="3486150" y="4727575"/>
          <p14:tracePt t="30778" x="3513138" y="4727575"/>
          <p14:tracePt t="30786" x="3541713" y="4741863"/>
          <p14:tracePt t="30794" x="3556000" y="4768850"/>
          <p14:tracePt t="30802" x="3570288" y="4768850"/>
          <p14:tracePt t="30810" x="3570288" y="4783138"/>
          <p14:tracePt t="30818" x="3570288" y="4797425"/>
          <p14:tracePt t="30850" x="3570288" y="4811713"/>
          <p14:tracePt t="32204" x="3527425" y="4826000"/>
          <p14:tracePt t="32213" x="3498850" y="4854575"/>
          <p14:tracePt t="32220" x="3443288" y="4895850"/>
          <p14:tracePt t="32228" x="3414713" y="4910138"/>
          <p14:tracePt t="32235" x="3400425" y="4924425"/>
          <p14:tracePt t="32243" x="3344863" y="4953000"/>
          <p14:tracePt t="32251" x="3302000" y="4995863"/>
          <p14:tracePt t="32260" x="3273425" y="5010150"/>
          <p14:tracePt t="32267" x="3259138" y="5010150"/>
          <p14:tracePt t="32277" x="3232150" y="5022850"/>
          <p14:tracePt t="32339" x="3217863" y="5022850"/>
          <p14:tracePt t="32603" x="3189288" y="5022850"/>
          <p14:tracePt t="32611" x="3146425" y="5022850"/>
          <p14:tracePt t="32619" x="3132138" y="5022850"/>
          <p14:tracePt t="32627" x="3105150" y="4995863"/>
          <p14:tracePt t="32635" x="3062288" y="4967288"/>
          <p14:tracePt t="32643" x="3048000" y="4910138"/>
          <p14:tracePt t="32652" x="3048000" y="4868863"/>
          <p14:tracePt t="32659" x="3048000" y="4797425"/>
          <p14:tracePt t="32667" x="3062288" y="4768850"/>
          <p14:tracePt t="32675" x="3062288" y="4756150"/>
          <p14:tracePt t="32972" x="3019425" y="4756150"/>
          <p14:tracePt t="32980" x="2949575" y="4854575"/>
          <p14:tracePt t="32989" x="2921000" y="4854575"/>
          <p14:tracePt t="32997" x="2878138" y="4854575"/>
          <p14:tracePt t="33014" x="2851150" y="4840288"/>
          <p14:tracePt t="33019" x="2851150" y="4826000"/>
          <p14:tracePt t="33035" x="2851150" y="4811713"/>
          <p14:tracePt t="33051" x="2851150" y="4797425"/>
          <p14:tracePt t="33116" x="2836863" y="4797425"/>
          <p14:tracePt t="33244" x="2836863" y="4783138"/>
          <p14:tracePt t="35180" x="2836863" y="4768850"/>
          <p14:tracePt t="37495" x="2851150" y="4768850"/>
          <p14:tracePt t="37502" x="2863850" y="4783138"/>
          <p14:tracePt t="37510" x="2878138" y="4811713"/>
          <p14:tracePt t="37518" x="2892425" y="4868863"/>
          <p14:tracePt t="37526" x="2921000" y="4883150"/>
          <p14:tracePt t="37534" x="2935288" y="4895850"/>
          <p14:tracePt t="37541" x="2949575" y="4938713"/>
          <p14:tracePt t="37550" x="2963863" y="4967288"/>
          <p14:tracePt t="37566" x="2963863" y="4981575"/>
          <p14:tracePt t="37574" x="2978150" y="4981575"/>
          <p14:tracePt t="37582" x="2978150" y="5010150"/>
          <p14:tracePt t="38198" x="2978150" y="5051425"/>
          <p14:tracePt t="38222" x="2978150" y="5065713"/>
          <p14:tracePt t="38230" x="2978150" y="5080000"/>
          <p14:tracePt t="38238" x="2949575" y="5080000"/>
          <p14:tracePt t="38246" x="2935288" y="5094288"/>
          <p14:tracePt t="38254" x="2921000" y="5108575"/>
          <p14:tracePt t="38262" x="2906713" y="5108575"/>
          <p14:tracePt t="38271" x="2863850" y="5122863"/>
          <p14:tracePt t="38278" x="2836863" y="5137150"/>
          <p14:tracePt t="38287" x="2765425" y="5149850"/>
          <p14:tracePt t="38294" x="2736850" y="5149850"/>
          <p14:tracePt t="38302" x="2652713" y="5192713"/>
          <p14:tracePt t="38310" x="2568575" y="5192713"/>
          <p14:tracePt t="38319" x="2455863" y="5192713"/>
          <p14:tracePt t="38326" x="2343150" y="5192713"/>
          <p14:tracePt t="38335" x="2243138" y="5192713"/>
          <p14:tracePt t="38342" x="2144713" y="5192713"/>
          <p14:tracePt t="38350" x="2089150" y="5178425"/>
          <p14:tracePt t="38358" x="2017713" y="5164138"/>
          <p14:tracePt t="38366" x="1989138" y="5137150"/>
          <p14:tracePt t="38374" x="1974850" y="5137150"/>
          <p14:tracePt t="38382" x="1962150" y="5122863"/>
          <p14:tracePt t="38390" x="1947863" y="5122863"/>
          <p14:tracePt t="38414" x="1933575" y="5094288"/>
          <p14:tracePt t="38438" x="1933575" y="5080000"/>
          <p14:tracePt t="38446" x="1933575" y="5065713"/>
          <p14:tracePt t="38455" x="1919288" y="5051425"/>
          <p14:tracePt t="38462" x="1919288" y="5022850"/>
          <p14:tracePt t="38471" x="1919288" y="5010150"/>
          <p14:tracePt t="38494" x="1919288" y="4981575"/>
          <p14:tracePt t="38534" x="1919288" y="4967288"/>
          <p14:tracePt t="38582" x="1919288" y="4953000"/>
          <p14:tracePt t="38614" x="1919288" y="4938713"/>
          <p14:tracePt t="38694" x="1933575" y="4938713"/>
          <p14:tracePt t="38726" x="1947863" y="4938713"/>
          <p14:tracePt t="38926" x="1947863" y="4924425"/>
          <p14:tracePt t="38958" x="1947863" y="4910138"/>
          <p14:tracePt t="38966" x="1947863" y="4895850"/>
          <p14:tracePt t="38991" x="1947863" y="4883150"/>
          <p14:tracePt t="39055" x="1947863" y="4868863"/>
          <p14:tracePt t="39087" x="1962150" y="4854575"/>
          <p14:tracePt t="39103" x="1962150" y="4826000"/>
          <p14:tracePt t="39119" x="1989138" y="4811713"/>
          <p14:tracePt t="39847" x="2003425" y="4797425"/>
          <p14:tracePt t="39855" x="2017713" y="4783138"/>
          <p14:tracePt t="39871" x="2032000" y="4783138"/>
          <p14:tracePt t="39895" x="2060575" y="4783138"/>
          <p14:tracePt t="39903" x="2074863" y="4783138"/>
          <p14:tracePt t="39911" x="2116138" y="4783138"/>
          <p14:tracePt t="39920" x="2144713" y="4811713"/>
          <p14:tracePt t="39927" x="2173288" y="4854575"/>
          <p14:tracePt t="39935" x="2201863" y="4895850"/>
          <p14:tracePt t="39943" x="2228850" y="4938713"/>
          <p14:tracePt t="39951" x="2243138" y="4967288"/>
          <p14:tracePt t="39959" x="2257425" y="4995863"/>
          <p14:tracePt t="39968" x="2257425" y="5010150"/>
          <p14:tracePt t="39975" x="2271713" y="5051425"/>
          <p14:tracePt t="39983" x="2300288" y="5080000"/>
          <p14:tracePt t="39999" x="2314575" y="5094288"/>
          <p14:tracePt t="40007" x="2314575" y="5108575"/>
          <p14:tracePt t="40408" x="2328863" y="5108575"/>
          <p14:tracePt t="40415" x="2328863" y="5137150"/>
          <p14:tracePt t="40423" x="2328863" y="5164138"/>
          <p14:tracePt t="40431" x="2328863" y="5192713"/>
          <p14:tracePt t="40439" x="2328863" y="5221288"/>
          <p14:tracePt t="40447" x="2328863" y="5235575"/>
          <p14:tracePt t="40455" x="2328863" y="5249863"/>
          <p14:tracePt t="40463" x="2343150" y="5276850"/>
          <p14:tracePt t="40479" x="2355850" y="5305425"/>
          <p14:tracePt t="40511" x="2384425" y="5319713"/>
          <p14:tracePt t="40567" x="2398713" y="5319713"/>
          <p14:tracePt t="41545" x="2398713" y="5305425"/>
          <p14:tracePt t="41736" x="2413000" y="5291138"/>
          <p14:tracePt t="41816" x="2413000" y="5276850"/>
          <p14:tracePt t="41832" x="2427288" y="5276850"/>
          <p14:tracePt t="46139" x="2427288" y="5235575"/>
          <p14:tracePt t="46146" x="2470150" y="5207000"/>
          <p14:tracePt t="46162" x="2482850" y="5178425"/>
          <p14:tracePt t="46186" x="2482850" y="5164138"/>
          <p14:tracePt t="46282" x="2497138" y="5164138"/>
          <p14:tracePt t="46403" x="2497138" y="5149850"/>
          <p14:tracePt t="46410" x="2511425" y="5149850"/>
          <p14:tracePt t="46418" x="2511425" y="5122863"/>
          <p14:tracePt t="46427" x="2525713" y="5122863"/>
          <p14:tracePt t="46434" x="2554288" y="5080000"/>
          <p14:tracePt t="46442" x="2554288" y="5065713"/>
          <p14:tracePt t="46451" x="2568575" y="5051425"/>
          <p14:tracePt t="46467" x="2568575" y="5037138"/>
          <p14:tracePt t="46474" x="2568575" y="5010150"/>
          <p14:tracePt t="46483" x="2582863" y="4995863"/>
          <p14:tracePt t="46499" x="2582863" y="4981575"/>
          <p14:tracePt t="46515" x="2597150" y="4981575"/>
          <p14:tracePt t="46523" x="2597150" y="4967288"/>
          <p14:tracePt t="46531" x="2597150" y="4953000"/>
          <p14:tracePt t="46539" x="2597150" y="4938713"/>
          <p14:tracePt t="46547" x="2597150" y="4910138"/>
          <p14:tracePt t="46555" x="2597150" y="4868863"/>
          <p14:tracePt t="46563" x="2597150" y="4854575"/>
          <p14:tracePt t="46570" x="2609850" y="4811713"/>
          <p14:tracePt t="46578" x="2638425" y="4768850"/>
          <p14:tracePt t="46587" x="2667000" y="4727575"/>
          <p14:tracePt t="46595" x="2681288" y="4699000"/>
          <p14:tracePt t="46602" x="2695575" y="4684713"/>
          <p14:tracePt t="46619" x="2724150" y="4670425"/>
          <p14:tracePt t="46627" x="2751138" y="4656138"/>
          <p14:tracePt t="46635" x="2765425" y="4656138"/>
          <p14:tracePt t="46819" x="2765425" y="4670425"/>
          <p14:tracePt t="46827" x="2751138" y="4783138"/>
          <p14:tracePt t="46835" x="2751138" y="4811713"/>
          <p14:tracePt t="46859" x="2736850" y="4826000"/>
          <p14:tracePt t="46867" x="2724150" y="4826000"/>
          <p14:tracePt t="46891" x="2724150" y="4797425"/>
          <p14:tracePt t="46987" x="2724150" y="4783138"/>
          <p14:tracePt t="47011" x="2724150" y="4768850"/>
          <p14:tracePt t="47148" x="2736850" y="4756150"/>
          <p14:tracePt t="47188" x="2736850" y="4741863"/>
          <p14:tracePt t="47196" x="2751138" y="4741863"/>
          <p14:tracePt t="47339" x="2751138" y="4727575"/>
          <p14:tracePt t="47395" x="2765425" y="4727575"/>
          <p14:tracePt t="47419" x="2779713" y="4713288"/>
          <p14:tracePt t="47508" x="2794000" y="4699000"/>
          <p14:tracePt t="50028" x="2808288" y="4699000"/>
          <p14:tracePt t="50036" x="2851150" y="4699000"/>
          <p14:tracePt t="50044" x="2892425" y="4699000"/>
          <p14:tracePt t="50053" x="2978150" y="4768850"/>
          <p14:tracePt t="50061" x="3090863" y="4826000"/>
          <p14:tracePt t="50068" x="3316288" y="5010150"/>
          <p14:tracePt t="50076" x="3498850" y="5108575"/>
          <p14:tracePt t="50084" x="3640138" y="5235575"/>
          <p14:tracePt t="50092" x="3879850" y="5403850"/>
          <p14:tracePt t="50101" x="4162425" y="5645150"/>
          <p14:tracePt t="50109" x="4416425" y="5870575"/>
          <p14:tracePt t="50117" x="4768850" y="6153150"/>
          <p14:tracePt t="50124" x="4953000" y="6321425"/>
          <p14:tracePt t="50132" x="5122863" y="6477000"/>
          <p14:tracePt t="50140" x="5249863" y="6589713"/>
          <p14:tracePt t="50148" x="5376863" y="6716713"/>
          <p14:tracePt t="50156" x="5461000" y="68437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Counting Semaphore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1852550"/>
            <a:ext cx="9144001" cy="502492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err="1" smtClean="0"/>
              <a:t>uxMaxCount</a:t>
            </a:r>
            <a:r>
              <a:rPr lang="en-US" dirty="0" smtClean="0"/>
              <a:t>: </a:t>
            </a:r>
            <a:r>
              <a:rPr lang="en-US" dirty="0"/>
              <a:t>The maximum value the semaphore will count </a:t>
            </a:r>
            <a:r>
              <a:rPr lang="en-US" dirty="0" smtClean="0"/>
              <a:t>to.</a:t>
            </a:r>
          </a:p>
          <a:p>
            <a:pPr lvl="1"/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uxMaxCount</a:t>
            </a:r>
            <a:r>
              <a:rPr lang="en-US" sz="2100" dirty="0">
                <a:ea typeface="+mn-ea"/>
                <a:cs typeface="+mn-cs"/>
              </a:rPr>
              <a:t> value is effectively the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length of the “queue”.</a:t>
            </a:r>
          </a:p>
          <a:p>
            <a:pPr lvl="1"/>
            <a:r>
              <a:rPr lang="en-US" dirty="0"/>
              <a:t>When the semaphore is to be used to count or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latch events, </a:t>
            </a:r>
            <a:r>
              <a:rPr lang="en-US" dirty="0" err="1" smtClean="0"/>
              <a:t>uxMaxCount</a:t>
            </a:r>
            <a:r>
              <a:rPr lang="en-US" dirty="0"/>
              <a:t> </a:t>
            </a:r>
            <a:r>
              <a:rPr lang="en-US" dirty="0" smtClean="0"/>
              <a:t>is </a:t>
            </a:r>
            <a:r>
              <a:rPr lang="en-US" dirty="0"/>
              <a:t>the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maximum number of events that can be latched.</a:t>
            </a:r>
          </a:p>
          <a:p>
            <a:pPr lvl="1"/>
            <a:r>
              <a:rPr lang="en-US" sz="2100" dirty="0">
                <a:ea typeface="+mn-ea"/>
                <a:cs typeface="+mn-cs"/>
              </a:rPr>
              <a:t>When the semaphore is to be used to manage access to a collection of </a:t>
            </a:r>
            <a:r>
              <a:rPr lang="en-US" sz="1900" dirty="0">
                <a:ea typeface="+mn-ea"/>
                <a:cs typeface="+mn-cs"/>
              </a:rPr>
              <a:t>resources</a:t>
            </a:r>
            <a:r>
              <a:rPr lang="en-US" sz="2900" dirty="0"/>
              <a:t>,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uxMaxCount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100" dirty="0">
                <a:ea typeface="+mn-ea"/>
                <a:cs typeface="+mn-cs"/>
              </a:rPr>
              <a:t>should be set to the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total number of resources that are available.</a:t>
            </a:r>
          </a:p>
          <a:p>
            <a:pPr lvl="1"/>
            <a:endParaRPr lang="en-US" sz="29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 smtClean="0"/>
              <a:t>uxInitialCount</a:t>
            </a:r>
            <a:r>
              <a:rPr lang="en-US" dirty="0" smtClean="0"/>
              <a:t>: </a:t>
            </a:r>
            <a:r>
              <a:rPr lang="en-US" dirty="0"/>
              <a:t>The initial count value of the semaphore after it has been created.</a:t>
            </a:r>
          </a:p>
          <a:p>
            <a:pPr lvl="1"/>
            <a:r>
              <a:rPr lang="en-US" dirty="0"/>
              <a:t>When the semaphore is to be used to count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or latch events</a:t>
            </a:r>
            <a:r>
              <a:rPr lang="en-US" dirty="0" smtClean="0"/>
              <a:t>,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uxInitialCount</a:t>
            </a:r>
            <a:r>
              <a:rPr lang="en-US" dirty="0" smtClean="0"/>
              <a:t> </a:t>
            </a:r>
            <a:r>
              <a:rPr lang="en-US" dirty="0"/>
              <a:t>should be set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to zero—as</a:t>
            </a:r>
            <a:r>
              <a:rPr lang="en-US" dirty="0"/>
              <a:t>, presumably, when </a:t>
            </a:r>
            <a:r>
              <a:rPr lang="en-US" dirty="0" smtClean="0"/>
              <a:t>the semaphore </a:t>
            </a:r>
            <a:r>
              <a:rPr lang="en-US" dirty="0"/>
              <a:t>is created, no events have yet occurred.</a:t>
            </a:r>
          </a:p>
          <a:p>
            <a:pPr lvl="1"/>
            <a:r>
              <a:rPr lang="en-US" dirty="0"/>
              <a:t>When the semaphore is to be used to manage access to a collection </a:t>
            </a:r>
            <a:r>
              <a:rPr lang="en-US" dirty="0" smtClean="0"/>
              <a:t>of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resources</a:t>
            </a:r>
            <a:r>
              <a:rPr lang="en-US" dirty="0"/>
              <a:t>, </a:t>
            </a:r>
            <a:r>
              <a:rPr lang="en-US" dirty="0" err="1"/>
              <a:t>uxInitialCount</a:t>
            </a:r>
            <a:r>
              <a:rPr lang="en-US" dirty="0"/>
              <a:t> should be set to equal </a:t>
            </a:r>
            <a:r>
              <a:rPr lang="en-US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uxMaxCount</a:t>
            </a:r>
            <a:r>
              <a:rPr lang="en-US" dirty="0" smtClean="0"/>
              <a:t>—as, presumably</a:t>
            </a:r>
            <a:r>
              <a:rPr lang="en-US" dirty="0"/>
              <a:t>, when the semaphore is created, all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the resources are available.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75656"/>
            <a:ext cx="9144000" cy="67689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638298" y="476672"/>
            <a:ext cx="8229600" cy="476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5D5D5E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US" sz="2400" kern="0" dirty="0" smtClean="0"/>
              <a:t>Counting Semaphore; </a:t>
            </a:r>
            <a:r>
              <a:rPr lang="en-US" sz="2400" kern="0" dirty="0" err="1" smtClean="0"/>
              <a:t>FreeRtos</a:t>
            </a:r>
            <a:r>
              <a:rPr lang="en-US" sz="2400" kern="0" dirty="0" smtClean="0"/>
              <a:t> API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921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973"/>
    </mc:Choice>
    <mc:Fallback>
      <p:transition spd="slow" advTm="69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6" x="5940425" y="6505575"/>
          <p14:tracePt t="704" x="5940425" y="6292850"/>
          <p14:tracePt t="712" x="5940425" y="6038850"/>
          <p14:tracePt t="720" x="5940425" y="5827713"/>
          <p14:tracePt t="729" x="5940425" y="5686425"/>
          <p14:tracePt t="737" x="5911850" y="5489575"/>
          <p14:tracePt t="745" x="5870575" y="5334000"/>
          <p14:tracePt t="753" x="5856288" y="5221288"/>
          <p14:tracePt t="759" x="5842000" y="5108575"/>
          <p14:tracePt t="768" x="5827713" y="5010150"/>
          <p14:tracePt t="776" x="5813425" y="4953000"/>
          <p14:tracePt t="784" x="5813425" y="4854575"/>
          <p14:tracePt t="793" x="5799138" y="4826000"/>
          <p14:tracePt t="801" x="5799138" y="4783138"/>
          <p14:tracePt t="809" x="5799138" y="4768850"/>
          <p14:tracePt t="817" x="5799138" y="4727575"/>
          <p14:tracePt t="824" x="5799138" y="4713288"/>
          <p14:tracePt t="832" x="5784850" y="4684713"/>
          <p14:tracePt t="857" x="5784850" y="4670425"/>
          <p14:tracePt t="1786" x="5772150" y="4656138"/>
          <p14:tracePt t="6765" x="5729288" y="4656138"/>
          <p14:tracePt t="6788" x="5700713" y="4656138"/>
          <p14:tracePt t="6805" x="5686425" y="4670425"/>
          <p14:tracePt t="6827" x="5672138" y="4670425"/>
          <p14:tracePt t="6859" x="5657850" y="4670425"/>
          <p14:tracePt t="6867" x="5645150" y="4670425"/>
          <p14:tracePt t="6891" x="5602288" y="4656138"/>
          <p14:tracePt t="6899" x="5588000" y="4641850"/>
          <p14:tracePt t="6932" x="5573713" y="4629150"/>
          <p14:tracePt t="6979" x="5559425" y="4629150"/>
          <p14:tracePt t="6995" x="5559425" y="4614863"/>
          <p14:tracePt t="7019" x="5545138" y="4614863"/>
          <p14:tracePt t="7027" x="5518150" y="4600575"/>
          <p14:tracePt t="7181" x="5518150" y="4586288"/>
          <p14:tracePt t="7187" x="5503863" y="4572000"/>
          <p14:tracePt t="7195" x="5503863" y="4557713"/>
          <p14:tracePt t="7211" x="5503863" y="4543425"/>
          <p14:tracePt t="7219" x="5503863" y="4529138"/>
          <p14:tracePt t="7228" x="5503863" y="4514850"/>
          <p14:tracePt t="7236" x="5503863" y="4502150"/>
          <p14:tracePt t="7251" x="5503863" y="4487863"/>
          <p14:tracePt t="7259" x="5503863" y="4459288"/>
          <p14:tracePt t="7267" x="5503863" y="4430713"/>
          <p14:tracePt t="7275" x="5503863" y="4416425"/>
          <p14:tracePt t="7283" x="5503863" y="4387850"/>
          <p14:tracePt t="7292" x="5530850" y="4318000"/>
          <p14:tracePt t="7300" x="5545138" y="4219575"/>
          <p14:tracePt t="7308" x="5545138" y="4106863"/>
          <p14:tracePt t="7315" x="5545138" y="3965575"/>
          <p14:tracePt t="7324" x="5545138" y="3867150"/>
          <p14:tracePt t="7331" x="5545138" y="3711575"/>
          <p14:tracePt t="7339" x="5545138" y="3584575"/>
          <p14:tracePt t="7347" x="5545138" y="3443288"/>
          <p14:tracePt t="7357" x="5545138" y="3244850"/>
          <p14:tracePt t="7363" x="5545138" y="3132138"/>
          <p14:tracePt t="7765" x="5545138" y="3105150"/>
          <p14:tracePt t="7844" x="5530850" y="3090863"/>
          <p14:tracePt t="7852" x="5530850" y="3076575"/>
          <p14:tracePt t="7877" x="5518150" y="3048000"/>
          <p14:tracePt t="7884" x="5503863" y="3033713"/>
          <p14:tracePt t="7900" x="5503863" y="3019425"/>
          <p14:tracePt t="7925" x="5503863" y="3005138"/>
          <p14:tracePt t="7933" x="5503863" y="2990850"/>
          <p14:tracePt t="8221" x="5489575" y="2978150"/>
          <p14:tracePt t="8228" x="5461000" y="2978150"/>
          <p14:tracePt t="8244" x="5432425" y="2978150"/>
          <p14:tracePt t="8252" x="5418138" y="2978150"/>
          <p14:tracePt t="8261" x="5376863" y="2978150"/>
          <p14:tracePt t="8269" x="5334000" y="2963863"/>
          <p14:tracePt t="8300" x="5305425" y="2949575"/>
          <p14:tracePt t="8309" x="5276850" y="2949575"/>
          <p14:tracePt t="8317" x="5235575" y="2935288"/>
          <p14:tracePt t="8325" x="5149850" y="2906713"/>
          <p14:tracePt t="8332" x="5051425" y="2878138"/>
          <p14:tracePt t="8340" x="4924425" y="2878138"/>
          <p14:tracePt t="8348" x="4768850" y="2836863"/>
          <p14:tracePt t="8356" x="4641850" y="2836863"/>
          <p14:tracePt t="8380" x="4614863" y="2822575"/>
          <p14:tracePt t="8389" x="4614863" y="2794000"/>
          <p14:tracePt t="8396" x="4614863" y="2779713"/>
          <p14:tracePt t="8404" x="4614863" y="2751138"/>
          <p14:tracePt t="8421" x="4600575" y="2736850"/>
          <p14:tracePt t="8429" x="4543425" y="2695575"/>
          <p14:tracePt t="8436" x="4529138" y="2681288"/>
          <p14:tracePt t="8444" x="4514850" y="2652713"/>
          <p14:tracePt t="8452" x="4502150" y="2609850"/>
          <p14:tracePt t="8460" x="4375150" y="2568575"/>
          <p14:tracePt t="8469" x="4318000" y="2540000"/>
          <p14:tracePt t="8477" x="4248150" y="2482850"/>
          <p14:tracePt t="8485" x="4191000" y="2455863"/>
          <p14:tracePt t="8493" x="4162425" y="2398713"/>
          <p14:tracePt t="8500" x="4148138" y="2328863"/>
          <p14:tracePt t="8508" x="4121150" y="2271713"/>
          <p14:tracePt t="8516" x="4092575" y="2216150"/>
          <p14:tracePt t="8524" x="4092575" y="2159000"/>
          <p14:tracePt t="8533" x="4092575" y="2144713"/>
          <p14:tracePt t="8780" x="4049713" y="2173288"/>
          <p14:tracePt t="8789" x="3937000" y="2271713"/>
          <p14:tracePt t="8796" x="3894138" y="2328863"/>
          <p14:tracePt t="8806" x="3852863" y="2370138"/>
          <p14:tracePt t="8814" x="3824288" y="2398713"/>
          <p14:tracePt t="8828" x="3810000" y="2413000"/>
          <p14:tracePt t="8854" x="3767138" y="2427288"/>
          <p14:tracePt t="8876" x="3752850" y="2427288"/>
          <p14:tracePt t="8892" x="3740150" y="2427288"/>
          <p14:tracePt t="8909" x="3725863" y="2427288"/>
          <p14:tracePt t="8918" x="3711575" y="2427288"/>
          <p14:tracePt t="8966" x="3683000" y="2427288"/>
          <p14:tracePt t="8973" x="3668713" y="2427288"/>
          <p14:tracePt t="8989" x="3654425" y="2427288"/>
          <p14:tracePt t="8997" x="3613150" y="2427288"/>
          <p14:tracePt t="9013" x="3584575" y="2427288"/>
          <p14:tracePt t="9022" x="3570288" y="2427288"/>
          <p14:tracePt t="9029" x="3556000" y="2427288"/>
          <p14:tracePt t="9045" x="3541713" y="2427288"/>
          <p14:tracePt t="9053" x="3527425" y="2427288"/>
          <p14:tracePt t="9061" x="3513138" y="2427288"/>
          <p14:tracePt t="9076" x="3498850" y="2427288"/>
          <p14:tracePt t="9084" x="3471863" y="2427288"/>
          <p14:tracePt t="9093" x="3457575" y="2427288"/>
          <p14:tracePt t="9101" x="3429000" y="2427288"/>
          <p14:tracePt t="9117" x="3414713" y="2413000"/>
          <p14:tracePt t="9124" x="3400425" y="2398713"/>
          <p14:tracePt t="9132" x="3359150" y="2384425"/>
          <p14:tracePt t="9140" x="3330575" y="2370138"/>
          <p14:tracePt t="9149" x="3302000" y="2355850"/>
          <p14:tracePt t="9157" x="3302000" y="2343150"/>
          <p14:tracePt t="9165" x="3273425" y="2343150"/>
          <p14:tracePt t="9212" x="3273425" y="2328863"/>
          <p14:tracePt t="9221" x="3244850" y="2328863"/>
          <p14:tracePt t="9229" x="3203575" y="2243138"/>
          <p14:tracePt t="9237" x="3189288" y="2228850"/>
          <p14:tracePt t="9245" x="3160713" y="2201863"/>
          <p14:tracePt t="9253" x="3160713" y="2173288"/>
          <p14:tracePt t="9261" x="3117850" y="2144713"/>
          <p14:tracePt t="9268" x="3117850" y="2116138"/>
          <p14:tracePt t="9276" x="3076575" y="2089150"/>
          <p14:tracePt t="9284" x="3062288" y="2074863"/>
          <p14:tracePt t="9293" x="3048000" y="2060575"/>
          <p14:tracePt t="9309" x="3019425" y="2032000"/>
          <p14:tracePt t="9324" x="3005138" y="2003425"/>
          <p14:tracePt t="9332" x="2990850" y="2003425"/>
          <p14:tracePt t="9349" x="2990850" y="1989138"/>
          <p14:tracePt t="9357" x="2978150" y="1989138"/>
          <p14:tracePt t="9365" x="2978150" y="1974850"/>
          <p14:tracePt t="9380" x="2963863" y="1962150"/>
          <p14:tracePt t="9390" x="2963863" y="1947863"/>
          <p14:tracePt t="9414" x="2949575" y="1947863"/>
          <p14:tracePt t="9438" x="2935288" y="1947863"/>
          <p14:tracePt t="9445" x="2921000" y="1947863"/>
          <p14:tracePt t="9468" x="2906713" y="1919288"/>
          <p14:tracePt t="9493" x="2906713" y="1905000"/>
          <p14:tracePt t="9500" x="2906713" y="1876425"/>
          <p14:tracePt t="10302" x="2892425" y="1876425"/>
          <p14:tracePt t="10309" x="2878138" y="1876425"/>
          <p14:tracePt t="10325" x="2851150" y="1876425"/>
          <p14:tracePt t="10334" x="2822575" y="1876425"/>
          <p14:tracePt t="10350" x="2794000" y="1876425"/>
          <p14:tracePt t="10364" x="2765425" y="1876425"/>
          <p14:tracePt t="10373" x="2751138" y="1876425"/>
          <p14:tracePt t="10382" x="2736850" y="1876425"/>
          <p14:tracePt t="10390" x="2724150" y="1876425"/>
          <p14:tracePt t="10398" x="2709863" y="1876425"/>
          <p14:tracePt t="10406" x="2695575" y="1876425"/>
          <p14:tracePt t="10422" x="2681288" y="1862138"/>
          <p14:tracePt t="10438" x="2667000" y="1862138"/>
          <p14:tracePt t="10455" x="2652713" y="1862138"/>
          <p14:tracePt t="10470" x="2624138" y="1862138"/>
          <p14:tracePt t="10478" x="2609850" y="1862138"/>
          <p14:tracePt t="10485" x="2609850" y="1847850"/>
          <p14:tracePt t="10502" x="2597150" y="1835150"/>
          <p14:tracePt t="10767" x="2597150" y="1820863"/>
          <p14:tracePt t="10942" x="2568575" y="1835150"/>
          <p14:tracePt t="10966" x="2525713" y="1847850"/>
          <p14:tracePt t="10974" x="2497138" y="1847850"/>
          <p14:tracePt t="10982" x="2470150" y="1847850"/>
          <p14:tracePt t="10990" x="2398713" y="1847850"/>
          <p14:tracePt t="10998" x="2243138" y="1862138"/>
          <p14:tracePt t="11005" x="2130425" y="1862138"/>
          <p14:tracePt t="11013" x="2060575" y="1862138"/>
          <p14:tracePt t="11022" x="2003425" y="1862138"/>
          <p14:tracePt t="11030" x="1905000" y="1862138"/>
          <p14:tracePt t="11038" x="1847850" y="1862138"/>
          <p14:tracePt t="11046" x="1806575" y="1862138"/>
          <p14:tracePt t="11054" x="1749425" y="1862138"/>
          <p14:tracePt t="11062" x="1735138" y="1862138"/>
          <p14:tracePt t="11078" x="1720850" y="1862138"/>
          <p14:tracePt t="11246" x="1735138" y="1862138"/>
          <p14:tracePt t="11262" x="1749425" y="1862138"/>
          <p14:tracePt t="11286" x="1778000" y="1862138"/>
          <p14:tracePt t="11302" x="1820863" y="1862138"/>
          <p14:tracePt t="11318" x="1835150" y="1862138"/>
          <p14:tracePt t="11326" x="1847850" y="1862138"/>
          <p14:tracePt t="11342" x="1862138" y="1862138"/>
          <p14:tracePt t="11358" x="1876425" y="1862138"/>
          <p14:tracePt t="11366" x="1890713" y="1862138"/>
          <p14:tracePt t="11374" x="1905000" y="1862138"/>
          <p14:tracePt t="11445" x="1847850" y="1862138"/>
          <p14:tracePt t="11454" x="1835150" y="1862138"/>
          <p14:tracePt t="11663" x="1862138" y="1876425"/>
          <p14:tracePt t="11671" x="1862138" y="1890713"/>
          <p14:tracePt t="11679" x="1905000" y="1905000"/>
          <p14:tracePt t="11688" x="1905000" y="1919288"/>
          <p14:tracePt t="11695" x="1919288" y="1919288"/>
          <p14:tracePt t="11743" x="1890713" y="1919288"/>
          <p14:tracePt t="11751" x="1890713" y="1890713"/>
          <p14:tracePt t="11759" x="1876425" y="1835150"/>
          <p14:tracePt t="11767" x="1847850" y="1792288"/>
          <p14:tracePt t="11774" x="1820863" y="1749425"/>
          <p14:tracePt t="11782" x="1792288" y="1720850"/>
          <p14:tracePt t="11790" x="1778000" y="1693863"/>
          <p14:tracePt t="11798" x="1749425" y="1665288"/>
          <p14:tracePt t="11806" x="1735138" y="1593850"/>
          <p14:tracePt t="11822" x="1720850" y="1593850"/>
          <p14:tracePt t="11830" x="1708150" y="1581150"/>
          <p14:tracePt t="11846" x="1693863" y="1581150"/>
          <p14:tracePt t="11855" x="1693863" y="1566863"/>
          <p14:tracePt t="11862" x="1679575" y="1566863"/>
          <p14:tracePt t="11886" x="1665288" y="1552575"/>
          <p14:tracePt t="11918" x="1665288" y="1538288"/>
          <p14:tracePt t="11926" x="1651000" y="1538288"/>
          <p14:tracePt t="11950" x="1651000" y="1524000"/>
          <p14:tracePt t="11958" x="1622425" y="1509713"/>
          <p14:tracePt t="11974" x="1593850" y="1481138"/>
          <p14:tracePt t="11990" x="1581150" y="1466850"/>
          <p14:tracePt t="11998" x="1566863" y="1466850"/>
          <p14:tracePt t="12006" x="1524000" y="1454150"/>
          <p14:tracePt t="12014" x="1495425" y="1425575"/>
          <p14:tracePt t="12030" x="1466850" y="1382713"/>
          <p14:tracePt t="12038" x="1454150" y="1368425"/>
          <p14:tracePt t="12046" x="1425575" y="1354138"/>
          <p14:tracePt t="12055" x="1411288" y="1339850"/>
          <p14:tracePt t="12062" x="1397000" y="1327150"/>
          <p14:tracePt t="12070" x="1354138" y="1298575"/>
          <p14:tracePt t="12078" x="1339850" y="1270000"/>
          <p14:tracePt t="12087" x="1327150" y="1255713"/>
          <p14:tracePt t="12094" x="1298575" y="1241425"/>
          <p14:tracePt t="12102" x="1270000" y="1227138"/>
          <p14:tracePt t="12110" x="1255713" y="1212850"/>
          <p14:tracePt t="12118" x="1212850" y="1200150"/>
          <p14:tracePt t="12126" x="1171575" y="1171575"/>
          <p14:tracePt t="12134" x="1143000" y="1171575"/>
          <p14:tracePt t="12142" x="1100138" y="1171575"/>
          <p14:tracePt t="12150" x="1058863" y="1171575"/>
          <p14:tracePt t="12158" x="1030288" y="1171575"/>
          <p14:tracePt t="12166" x="973138" y="1171575"/>
          <p14:tracePt t="12174" x="946150" y="1171575"/>
          <p14:tracePt t="12182" x="917575" y="1171575"/>
          <p14:tracePt t="12190" x="874713" y="1171575"/>
          <p14:tracePt t="12198" x="831850" y="1171575"/>
          <p14:tracePt t="12214" x="790575" y="1171575"/>
          <p14:tracePt t="12222" x="762000" y="1185863"/>
          <p14:tracePt t="12230" x="704850" y="1212850"/>
          <p14:tracePt t="12238" x="692150" y="1227138"/>
          <p14:tracePt t="12247" x="663575" y="1241425"/>
          <p14:tracePt t="12254" x="606425" y="1284288"/>
          <p14:tracePt t="12262" x="577850" y="1298575"/>
          <p14:tracePt t="12271" x="536575" y="1339850"/>
          <p14:tracePt t="12278" x="493713" y="1368425"/>
          <p14:tracePt t="12287" x="465138" y="1397000"/>
          <p14:tracePt t="12294" x="450850" y="1411288"/>
          <p14:tracePt t="12304" x="423863" y="1454150"/>
          <p14:tracePt t="12310" x="409575" y="1481138"/>
          <p14:tracePt t="12326" x="395288" y="1509713"/>
          <p14:tracePt t="12334" x="395288" y="1538288"/>
          <p14:tracePt t="12342" x="395288" y="1552575"/>
          <p14:tracePt t="12350" x="395288" y="1566863"/>
          <p14:tracePt t="12359" x="395288" y="1622425"/>
          <p14:tracePt t="12366" x="395288" y="1679575"/>
          <p14:tracePt t="12374" x="395288" y="1720850"/>
          <p14:tracePt t="12382" x="409575" y="1749425"/>
          <p14:tracePt t="12390" x="438150" y="1820863"/>
          <p14:tracePt t="12398" x="438150" y="1835150"/>
          <p14:tracePt t="12406" x="465138" y="1876425"/>
          <p14:tracePt t="12414" x="508000" y="1890713"/>
          <p14:tracePt t="12422" x="565150" y="1933575"/>
          <p14:tracePt t="12430" x="606425" y="1962150"/>
          <p14:tracePt t="12439" x="620713" y="1974850"/>
          <p14:tracePt t="12446" x="663575" y="1989138"/>
          <p14:tracePt t="12455" x="733425" y="2017713"/>
          <p14:tracePt t="12462" x="790575" y="2017713"/>
          <p14:tracePt t="12472" x="831850" y="2017713"/>
          <p14:tracePt t="12479" x="889000" y="2017713"/>
          <p14:tracePt t="12488" x="931863" y="2017713"/>
          <p14:tracePt t="12495" x="973138" y="2032000"/>
          <p14:tracePt t="12503" x="1001713" y="2032000"/>
          <p14:tracePt t="12510" x="1030288" y="2032000"/>
          <p14:tracePt t="12519" x="1044575" y="2032000"/>
          <p14:tracePt t="12526" x="1058863" y="2032000"/>
          <p14:tracePt t="12534" x="1073150" y="2032000"/>
          <p14:tracePt t="12550" x="1100138" y="2032000"/>
          <p14:tracePt t="12566" x="1128713" y="2032000"/>
          <p14:tracePt t="12582" x="1143000" y="2017713"/>
          <p14:tracePt t="12590" x="1171575" y="2003425"/>
          <p14:tracePt t="12598" x="1200150" y="1974850"/>
          <p14:tracePt t="12606" x="1212850" y="1947863"/>
          <p14:tracePt t="12614" x="1227138" y="1947863"/>
          <p14:tracePt t="12623" x="1255713" y="1905000"/>
          <p14:tracePt t="12630" x="1284288" y="1890713"/>
          <p14:tracePt t="12639" x="1312863" y="1862138"/>
          <p14:tracePt t="12647" x="1339850" y="1835150"/>
          <p14:tracePt t="12655" x="1368425" y="1820863"/>
          <p14:tracePt t="12663" x="1382713" y="1792288"/>
          <p14:tracePt t="12671" x="1382713" y="1749425"/>
          <p14:tracePt t="12679" x="1397000" y="1735138"/>
          <p14:tracePt t="12687" x="1411288" y="1720850"/>
          <p14:tracePt t="12695" x="1411288" y="1708150"/>
          <p14:tracePt t="12719" x="1411288" y="1679575"/>
          <p14:tracePt t="12734" x="1425575" y="1651000"/>
          <p14:tracePt t="12743" x="1439863" y="1636713"/>
          <p14:tracePt t="12751" x="1439863" y="1608138"/>
          <p14:tracePt t="12759" x="1454150" y="1581150"/>
          <p14:tracePt t="12767" x="1466850" y="1552575"/>
          <p14:tracePt t="12782" x="1466850" y="1509713"/>
          <p14:tracePt t="12791" x="1466850" y="1495425"/>
          <p14:tracePt t="12799" x="1466850" y="1466850"/>
          <p14:tracePt t="12807" x="1466850" y="1454150"/>
          <p14:tracePt t="12815" x="1466850" y="1439863"/>
          <p14:tracePt t="12823" x="1466850" y="1425575"/>
          <p14:tracePt t="12831" x="1466850" y="1411288"/>
          <p14:tracePt t="12839" x="1466850" y="1397000"/>
          <p14:tracePt t="12855" x="1466850" y="1382713"/>
          <p14:tracePt t="12863" x="1466850" y="1354138"/>
          <p14:tracePt t="12895" x="1466850" y="1339850"/>
          <p14:tracePt t="12911" x="1439863" y="1339850"/>
          <p14:tracePt t="12919" x="1411288" y="1339850"/>
          <p14:tracePt t="12927" x="1368425" y="1339850"/>
          <p14:tracePt t="12935" x="1339850" y="1339850"/>
          <p14:tracePt t="12943" x="1270000" y="1339850"/>
          <p14:tracePt t="12951" x="1212850" y="1339850"/>
          <p14:tracePt t="12959" x="1185863" y="1339850"/>
          <p14:tracePt t="12967" x="1143000" y="1354138"/>
          <p14:tracePt t="12975" x="1114425" y="1368425"/>
          <p14:tracePt t="12983" x="1073150" y="1397000"/>
          <p14:tracePt t="12991" x="1044575" y="1411288"/>
          <p14:tracePt t="12999" x="1030288" y="1411288"/>
          <p14:tracePt t="13015" x="1030288" y="1425575"/>
          <p14:tracePt t="13023" x="1016000" y="1439863"/>
          <p14:tracePt t="13031" x="1001713" y="1466850"/>
          <p14:tracePt t="13047" x="973138" y="1481138"/>
          <p14:tracePt t="13055" x="973138" y="1495425"/>
          <p14:tracePt t="13063" x="973138" y="1509713"/>
          <p14:tracePt t="13071" x="958850" y="1538288"/>
          <p14:tracePt t="13079" x="958850" y="1552575"/>
          <p14:tracePt t="13087" x="958850" y="1593850"/>
          <p14:tracePt t="13095" x="958850" y="1622425"/>
          <p14:tracePt t="13103" x="958850" y="1636713"/>
          <p14:tracePt t="13111" x="958850" y="1651000"/>
          <p14:tracePt t="13120" x="958850" y="1679575"/>
          <p14:tracePt t="13127" x="958850" y="1720850"/>
          <p14:tracePt t="13135" x="973138" y="1763713"/>
          <p14:tracePt t="13143" x="987425" y="1778000"/>
          <p14:tracePt t="13151" x="1016000" y="1792288"/>
          <p14:tracePt t="13159" x="1030288" y="1835150"/>
          <p14:tracePt t="13167" x="1058863" y="1847850"/>
          <p14:tracePt t="13175" x="1100138" y="1862138"/>
          <p14:tracePt t="13183" x="1171575" y="1905000"/>
          <p14:tracePt t="13191" x="1200150" y="1905000"/>
          <p14:tracePt t="13199" x="1284288" y="1905000"/>
          <p14:tracePt t="13207" x="1312863" y="1905000"/>
          <p14:tracePt t="13215" x="1368425" y="1905000"/>
          <p14:tracePt t="13223" x="1411288" y="1905000"/>
          <p14:tracePt t="13231" x="1454150" y="1905000"/>
          <p14:tracePt t="13239" x="1495425" y="1890713"/>
          <p14:tracePt t="13247" x="1552575" y="1847850"/>
          <p14:tracePt t="13255" x="1608138" y="1835150"/>
          <p14:tracePt t="13263" x="1608138" y="1820863"/>
          <p14:tracePt t="13271" x="1636713" y="1792288"/>
          <p14:tracePt t="13279" x="1651000" y="1763713"/>
          <p14:tracePt t="13287" x="1665288" y="1735138"/>
          <p14:tracePt t="13295" x="1693863" y="1679575"/>
          <p14:tracePt t="13303" x="1693863" y="1665288"/>
          <p14:tracePt t="13311" x="1693863" y="1636713"/>
          <p14:tracePt t="13320" x="1693863" y="1622425"/>
          <p14:tracePt t="13327" x="1693863" y="1581150"/>
          <p14:tracePt t="13335" x="1693863" y="1566863"/>
          <p14:tracePt t="13343" x="1693863" y="1538288"/>
          <p14:tracePt t="13351" x="1693863" y="1524000"/>
          <p14:tracePt t="13359" x="1693863" y="1509713"/>
          <p14:tracePt t="13375" x="1693863" y="1481138"/>
          <p14:tracePt t="13383" x="1693863" y="1466850"/>
          <p14:tracePt t="13391" x="1665288" y="1454150"/>
          <p14:tracePt t="13399" x="1651000" y="1439863"/>
          <p14:tracePt t="13407" x="1593850" y="1425575"/>
          <p14:tracePt t="13415" x="1566863" y="1411288"/>
          <p14:tracePt t="13423" x="1552575" y="1411288"/>
          <p14:tracePt t="13431" x="1481138" y="1411288"/>
          <p14:tracePt t="13439" x="1454150" y="1411288"/>
          <p14:tracePt t="13447" x="1425575" y="1411288"/>
          <p14:tracePt t="13455" x="1368425" y="1411288"/>
          <p14:tracePt t="13463" x="1339850" y="1411288"/>
          <p14:tracePt t="13471" x="1298575" y="1411288"/>
          <p14:tracePt t="13479" x="1270000" y="1411288"/>
          <p14:tracePt t="13487" x="1241425" y="1425575"/>
          <p14:tracePt t="13503" x="1200150" y="1454150"/>
          <p14:tracePt t="13511" x="1185863" y="1466850"/>
          <p14:tracePt t="13527" x="1171575" y="1481138"/>
          <p14:tracePt t="13535" x="1171575" y="1495425"/>
          <p14:tracePt t="13543" x="1171575" y="1509713"/>
          <p14:tracePt t="13551" x="1171575" y="1524000"/>
          <p14:tracePt t="13559" x="1171575" y="1552575"/>
          <p14:tracePt t="13575" x="1171575" y="1566863"/>
          <p14:tracePt t="13583" x="1171575" y="1581150"/>
          <p14:tracePt t="13591" x="1185863" y="1622425"/>
          <p14:tracePt t="13607" x="1200150" y="1622425"/>
          <p14:tracePt t="13615" x="1200150" y="1636713"/>
          <p14:tracePt t="13623" x="1212850" y="1651000"/>
          <p14:tracePt t="13631" x="1255713" y="1651000"/>
          <p14:tracePt t="13639" x="1255713" y="1608138"/>
          <p14:tracePt t="13647" x="1298575" y="1593850"/>
          <p14:tracePt t="13999" x="1255713" y="1593850"/>
          <p14:tracePt t="14007" x="1212850" y="1593850"/>
          <p14:tracePt t="14015" x="1185863" y="1593850"/>
          <p14:tracePt t="14023" x="1185863" y="1608138"/>
          <p14:tracePt t="14183" x="1171575" y="1608138"/>
          <p14:tracePt t="14680" x="1171575" y="1622425"/>
          <p14:tracePt t="14688" x="1171575" y="1651000"/>
          <p14:tracePt t="14696" x="1200150" y="1679575"/>
          <p14:tracePt t="14705" x="1212850" y="1708150"/>
          <p14:tracePt t="14712" x="1227138" y="1720850"/>
          <p14:tracePt t="14721" x="1255713" y="1735138"/>
          <p14:tracePt t="14728" x="1298575" y="1749425"/>
          <p14:tracePt t="14737" x="1327150" y="1749425"/>
          <p14:tracePt t="14743" x="1354138" y="1763713"/>
          <p14:tracePt t="14752" x="1397000" y="1763713"/>
          <p14:tracePt t="14759" x="1425575" y="1763713"/>
          <p14:tracePt t="14767" x="1466850" y="1763713"/>
          <p14:tracePt t="14775" x="1509713" y="1763713"/>
          <p14:tracePt t="14783" x="1538288" y="1763713"/>
          <p14:tracePt t="14791" x="1581150" y="1763713"/>
          <p14:tracePt t="14800" x="1622425" y="1763713"/>
          <p14:tracePt t="14807" x="1651000" y="1749425"/>
          <p14:tracePt t="14815" x="1693863" y="1720850"/>
          <p14:tracePt t="14831" x="1720850" y="1708150"/>
          <p14:tracePt t="15007" x="1720850" y="1679575"/>
          <p14:tracePt t="15088" x="1693863" y="1679575"/>
          <p14:tracePt t="15096" x="1679575" y="1679575"/>
          <p14:tracePt t="15104" x="1651000" y="1708150"/>
          <p14:tracePt t="15112" x="1581150" y="1735138"/>
          <p14:tracePt t="15121" x="1538288" y="1792288"/>
          <p14:tracePt t="15129" x="1466850" y="1835150"/>
          <p14:tracePt t="15136" x="1411288" y="1890713"/>
          <p14:tracePt t="15144" x="1368425" y="1933575"/>
          <p14:tracePt t="15153" x="1354138" y="1947863"/>
          <p14:tracePt t="15160" x="1327150" y="1974850"/>
          <p14:tracePt t="15176" x="1298575" y="1989138"/>
          <p14:tracePt t="15186" x="1270000" y="2032000"/>
          <p14:tracePt t="15193" x="1255713" y="2060575"/>
          <p14:tracePt t="15200" x="1241425" y="2074863"/>
          <p14:tracePt t="15208" x="1227138" y="2089150"/>
          <p14:tracePt t="15217" x="1212850" y="2101850"/>
          <p14:tracePt t="15224" x="1200150" y="2116138"/>
          <p14:tracePt t="15232" x="1157288" y="2144713"/>
          <p14:tracePt t="15240" x="1128713" y="2159000"/>
          <p14:tracePt t="15249" x="1058863" y="2173288"/>
          <p14:tracePt t="15256" x="973138" y="2201863"/>
          <p14:tracePt t="15264" x="931863" y="2201863"/>
          <p14:tracePt t="15271" x="860425" y="2216150"/>
          <p14:tracePt t="15279" x="846138" y="2216150"/>
          <p14:tracePt t="15288" x="819150" y="2216150"/>
          <p14:tracePt t="15296" x="790575" y="2216150"/>
          <p14:tracePt t="15304" x="762000" y="2216150"/>
          <p14:tracePt t="15313" x="747713" y="2201863"/>
          <p14:tracePt t="15320" x="733425" y="2201863"/>
          <p14:tracePt t="15328" x="733425" y="2173288"/>
          <p14:tracePt t="15335" x="733425" y="2144713"/>
          <p14:tracePt t="15344" x="719138" y="2116138"/>
          <p14:tracePt t="15360" x="719138" y="2074863"/>
          <p14:tracePt t="15369" x="719138" y="2046288"/>
          <p14:tracePt t="15377" x="719138" y="2003425"/>
          <p14:tracePt t="15384" x="733425" y="1962150"/>
          <p14:tracePt t="15393" x="733425" y="1890713"/>
          <p14:tracePt t="15401" x="747713" y="1862138"/>
          <p14:tracePt t="15409" x="762000" y="1847850"/>
          <p14:tracePt t="15417" x="762000" y="1820863"/>
          <p14:tracePt t="15425" x="804863" y="1749425"/>
          <p14:tracePt t="15433" x="831850" y="1708150"/>
          <p14:tracePt t="15440" x="846138" y="1679575"/>
          <p14:tracePt t="15448" x="889000" y="1636713"/>
          <p14:tracePt t="15456" x="903288" y="1622425"/>
          <p14:tracePt t="15464" x="946150" y="1581150"/>
          <p14:tracePt t="15472" x="946150" y="1566863"/>
          <p14:tracePt t="15480" x="987425" y="1524000"/>
          <p14:tracePt t="15489" x="1044575" y="1466850"/>
          <p14:tracePt t="15497" x="1114425" y="1425575"/>
          <p14:tracePt t="15504" x="1128713" y="1397000"/>
          <p14:tracePt t="15512" x="1171575" y="1368425"/>
          <p14:tracePt t="15520" x="1212850" y="1327150"/>
          <p14:tracePt t="15528" x="1241425" y="1298575"/>
          <p14:tracePt t="15536" x="1255713" y="1284288"/>
          <p14:tracePt t="15544" x="1312863" y="1255713"/>
          <p14:tracePt t="15553" x="1327150" y="1241425"/>
          <p14:tracePt t="15561" x="1339850" y="1241425"/>
          <p14:tracePt t="15576" x="1354138" y="1227138"/>
          <p14:tracePt t="16081" x="1397000" y="1241425"/>
          <p14:tracePt t="16089" x="1425575" y="1255713"/>
          <p14:tracePt t="16105" x="1425575" y="1270000"/>
          <p14:tracePt t="16112" x="1439863" y="1270000"/>
          <p14:tracePt t="16121" x="1439863" y="1298575"/>
          <p14:tracePt t="16129" x="1439863" y="1327150"/>
          <p14:tracePt t="16144" x="1466850" y="1354138"/>
          <p14:tracePt t="16160" x="1466850" y="1368425"/>
          <p14:tracePt t="16377" x="1481138" y="1382713"/>
          <p14:tracePt t="16385" x="1509713" y="1425575"/>
          <p14:tracePt t="16393" x="1538288" y="1481138"/>
          <p14:tracePt t="16402" x="1566863" y="1538288"/>
          <p14:tracePt t="16408" x="1608138" y="1566863"/>
          <p14:tracePt t="16418" x="1622425" y="1651000"/>
          <p14:tracePt t="16425" x="1622425" y="1665288"/>
          <p14:tracePt t="16433" x="1636713" y="1708150"/>
          <p14:tracePt t="16440" x="1636713" y="1720850"/>
          <p14:tracePt t="16448" x="1665288" y="1749425"/>
          <p14:tracePt t="16512" x="1651000" y="1778000"/>
          <p14:tracePt t="16520" x="1636713" y="1778000"/>
          <p14:tracePt t="16528" x="1622425" y="1792288"/>
          <p14:tracePt t="16544" x="1608138" y="1806575"/>
          <p14:tracePt t="16554" x="1566863" y="1820863"/>
          <p14:tracePt t="16570" x="1538288" y="1820863"/>
          <p14:tracePt t="16576" x="1481138" y="1847850"/>
          <p14:tracePt t="16585" x="1454150" y="1847850"/>
          <p14:tracePt t="16592" x="1439863" y="1847850"/>
          <p14:tracePt t="16601" x="1411288" y="1847850"/>
          <p14:tracePt t="16609" x="1368425" y="1847850"/>
          <p14:tracePt t="16624" x="1354138" y="1835150"/>
          <p14:tracePt t="16632" x="1312863" y="1820863"/>
          <p14:tracePt t="16640" x="1298575" y="1806575"/>
          <p14:tracePt t="16648" x="1284288" y="1792288"/>
          <p14:tracePt t="16656" x="1270000" y="1778000"/>
          <p14:tracePt t="16665" x="1255713" y="1778000"/>
          <p14:tracePt t="16673" x="1255713" y="1763713"/>
          <p14:tracePt t="16688" x="1241425" y="1763713"/>
          <p14:tracePt t="16696" x="1227138" y="1749425"/>
          <p14:tracePt t="16906" x="1227138" y="1735138"/>
          <p14:tracePt t="16945" x="1227138" y="1749425"/>
          <p14:tracePt t="16992" x="1227138" y="1763713"/>
          <p14:tracePt t="17097" x="1241425" y="1763713"/>
          <p14:tracePt t="17554" x="1241425" y="1749425"/>
          <p14:tracePt t="17562" x="1255713" y="1749425"/>
          <p14:tracePt t="17570" x="1270000" y="1749425"/>
          <p14:tracePt t="17578" x="1312863" y="1749425"/>
          <p14:tracePt t="17585" x="1368425" y="1749425"/>
          <p14:tracePt t="17593" x="1425575" y="1749425"/>
          <p14:tracePt t="17601" x="1495425" y="1749425"/>
          <p14:tracePt t="17609" x="1608138" y="1778000"/>
          <p14:tracePt t="17618" x="1665288" y="1792288"/>
          <p14:tracePt t="17626" x="1708150" y="1792288"/>
          <p14:tracePt t="17634" x="1778000" y="1820863"/>
          <p14:tracePt t="17641" x="1835150" y="1820863"/>
          <p14:tracePt t="17648" x="1890713" y="1820863"/>
          <p14:tracePt t="17657" x="1919288" y="1847850"/>
          <p14:tracePt t="17664" x="1947863" y="1862138"/>
          <p14:tracePt t="17674" x="1974850" y="1862138"/>
          <p14:tracePt t="17681" x="2003425" y="1862138"/>
          <p14:tracePt t="17690" x="2017713" y="1876425"/>
          <p14:tracePt t="17698" x="2032000" y="1876425"/>
          <p14:tracePt t="17705" x="2046288" y="1876425"/>
          <p14:tracePt t="17777" x="2060575" y="1876425"/>
          <p14:tracePt t="17817" x="2074863" y="1890713"/>
          <p14:tracePt t="17857" x="2074863" y="1905000"/>
          <p14:tracePt t="17874" x="2046288" y="1905000"/>
          <p14:tracePt t="17882" x="2032000" y="1905000"/>
          <p14:tracePt t="17890" x="1974850" y="1876425"/>
          <p14:tracePt t="18161" x="1947863" y="1876425"/>
          <p14:tracePt t="18169" x="1862138" y="1919288"/>
          <p14:tracePt t="18178" x="1792288" y="1947863"/>
          <p14:tracePt t="18209" x="1778000" y="1947863"/>
          <p14:tracePt t="18234" x="1778000" y="1933575"/>
          <p14:tracePt t="18321" x="1778000" y="1905000"/>
          <p14:tracePt t="18617" x="1778000" y="1890713"/>
          <p14:tracePt t="18626" x="1778000" y="1876425"/>
          <p14:tracePt t="18802" x="1778000" y="1862138"/>
          <p14:tracePt t="18817" x="1749425" y="1847850"/>
          <p14:tracePt t="18826" x="1735138" y="1847850"/>
          <p14:tracePt t="18834" x="1708150" y="1835150"/>
          <p14:tracePt t="18842" x="1651000" y="1820863"/>
          <p14:tracePt t="18850" x="1636713" y="1820863"/>
          <p14:tracePt t="18858" x="1608138" y="1820863"/>
          <p14:tracePt t="18866" x="1581150" y="1806575"/>
          <p14:tracePt t="18873" x="1566863" y="1806575"/>
          <p14:tracePt t="18881" x="1552575" y="1806575"/>
          <p14:tracePt t="18890" x="1552575" y="1792288"/>
          <p14:tracePt t="18898" x="1538288" y="1792288"/>
          <p14:tracePt t="18906" x="1524000" y="1792288"/>
          <p14:tracePt t="18922" x="1509713" y="1778000"/>
          <p14:tracePt t="19043" x="1509713" y="1763713"/>
          <p14:tracePt t="19564" x="1509713" y="1735138"/>
          <p14:tracePt t="19626" x="1509713" y="1720850"/>
          <p14:tracePt t="19668" x="1509713" y="1708150"/>
          <p14:tracePt t="19683" x="1538288" y="1693863"/>
          <p14:tracePt t="19691" x="1581150" y="1679575"/>
          <p14:tracePt t="19699" x="1593850" y="1679575"/>
          <p14:tracePt t="19705" x="1622425" y="1679575"/>
          <p14:tracePt t="19714" x="1665288" y="1665288"/>
          <p14:tracePt t="19722" x="1735138" y="1636713"/>
          <p14:tracePt t="19730" x="1792288" y="1636713"/>
          <p14:tracePt t="19738" x="1820863" y="1622425"/>
          <p14:tracePt t="19746" x="1876425" y="1608138"/>
          <p14:tracePt t="19754" x="1905000" y="1608138"/>
          <p14:tracePt t="19762" x="1933575" y="1608138"/>
          <p14:tracePt t="19769" x="1974850" y="1608138"/>
          <p14:tracePt t="19778" x="1989138" y="1608138"/>
          <p14:tracePt t="19795" x="2003425" y="1608138"/>
          <p14:tracePt t="19802" x="2017713" y="1608138"/>
          <p14:tracePt t="19818" x="2032000" y="1608138"/>
          <p14:tracePt t="19825" x="2046288" y="1622425"/>
          <p14:tracePt t="19835" x="2060575" y="1622425"/>
          <p14:tracePt t="19842" x="2060575" y="1636713"/>
          <p14:tracePt t="19859" x="2074863" y="1636713"/>
          <p14:tracePt t="19867" x="2074863" y="1651000"/>
          <p14:tracePt t="19899" x="2089150" y="1665288"/>
          <p14:tracePt t="19914" x="2116138" y="1679575"/>
          <p14:tracePt t="19930" x="2130425" y="1693863"/>
          <p14:tracePt t="19938" x="2144713" y="1720850"/>
          <p14:tracePt t="19946" x="2173288" y="1749425"/>
          <p14:tracePt t="19955" x="2173288" y="1763713"/>
          <p14:tracePt t="19970" x="2173288" y="1778000"/>
          <p14:tracePt t="19978" x="2173288" y="1792288"/>
          <p14:tracePt t="19987" x="2173288" y="1806575"/>
          <p14:tracePt t="19994" x="2173288" y="1820863"/>
          <p14:tracePt t="20003" x="2173288" y="1847850"/>
          <p14:tracePt t="20019" x="2173288" y="1876425"/>
          <p14:tracePt t="20027" x="2173288" y="1890713"/>
          <p14:tracePt t="20043" x="2173288" y="1919288"/>
          <p14:tracePt t="20051" x="2173288" y="1933575"/>
          <p14:tracePt t="20067" x="2173288" y="1962150"/>
          <p14:tracePt t="20083" x="2173288" y="1974850"/>
          <p14:tracePt t="20091" x="2173288" y="1989138"/>
          <p14:tracePt t="20107" x="2173288" y="2003425"/>
          <p14:tracePt t="20114" x="2173288" y="2032000"/>
          <p14:tracePt t="20123" x="2173288" y="2060575"/>
          <p14:tracePt t="20146" x="2173288" y="2074863"/>
          <p14:tracePt t="20162" x="2201863" y="2089150"/>
          <p14:tracePt t="20170" x="2228850" y="2089150"/>
          <p14:tracePt t="20178" x="2300288" y="2089150"/>
          <p14:tracePt t="20187" x="2355850" y="2089150"/>
          <p14:tracePt t="20195" x="2441575" y="2089150"/>
          <p14:tracePt t="20203" x="2540000" y="2074863"/>
          <p14:tracePt t="20211" x="2652713" y="2074863"/>
          <p14:tracePt t="20219" x="2724150" y="2074863"/>
          <p14:tracePt t="20227" x="2822575" y="2046288"/>
          <p14:tracePt t="20235" x="2949575" y="2032000"/>
          <p14:tracePt t="20243" x="3019425" y="2003425"/>
          <p14:tracePt t="20251" x="3062288" y="1989138"/>
          <p14:tracePt t="20259" x="3146425" y="1989138"/>
          <p14:tracePt t="20266" x="3160713" y="1989138"/>
          <p14:tracePt t="20291" x="3175000" y="1989138"/>
          <p14:tracePt t="20371" x="3175000" y="2003425"/>
          <p14:tracePt t="20395" x="3175000" y="2017713"/>
          <p14:tracePt t="20403" x="3189288" y="2017713"/>
          <p14:tracePt t="20419" x="3217863" y="2017713"/>
          <p14:tracePt t="20427" x="3232150" y="2017713"/>
          <p14:tracePt t="20435" x="3244850" y="2017713"/>
          <p14:tracePt t="20676" x="3244850" y="2032000"/>
          <p14:tracePt t="20683" x="3175000" y="2046288"/>
          <p14:tracePt t="20691" x="3117850" y="2089150"/>
          <p14:tracePt t="20701" x="3076575" y="2130425"/>
          <p14:tracePt t="20715" x="3062288" y="2144713"/>
          <p14:tracePt t="20755" x="3048000" y="2159000"/>
          <p14:tracePt t="20875" x="3019425" y="2159000"/>
          <p14:tracePt t="20971" x="3019425" y="2144713"/>
          <p14:tracePt t="21051" x="3019425" y="2130425"/>
          <p14:tracePt t="21115" x="3019425" y="2116138"/>
          <p14:tracePt t="21299" x="3019425" y="2130425"/>
          <p14:tracePt t="21307" x="3019425" y="2144713"/>
          <p14:tracePt t="21315" x="3005138" y="2144713"/>
          <p14:tracePt t="21323" x="2990850" y="2144713"/>
          <p14:tracePt t="21331" x="2978150" y="2144713"/>
          <p14:tracePt t="21363" x="2963863" y="2144713"/>
          <p14:tracePt t="21619" x="2906713" y="2144713"/>
          <p14:tracePt t="21627" x="2794000" y="2243138"/>
          <p14:tracePt t="21635" x="2779713" y="2257425"/>
          <p14:tracePt t="21651" x="2765425" y="2271713"/>
          <p14:tracePt t="21796" x="2765425" y="2257425"/>
          <p14:tracePt t="21844" x="2765425" y="2243138"/>
          <p14:tracePt t="22291" x="2765425" y="2228850"/>
          <p14:tracePt t="22299" x="2765425" y="2187575"/>
          <p14:tracePt t="22307" x="2765425" y="2159000"/>
          <p14:tracePt t="22315" x="2765425" y="2144713"/>
          <p14:tracePt t="22323" x="2765425" y="2130425"/>
          <p14:tracePt t="22332" x="2765425" y="2116138"/>
          <p14:tracePt t="22348" x="2779713" y="2089150"/>
          <p14:tracePt t="22363" x="2808288" y="2074863"/>
          <p14:tracePt t="22371" x="2808288" y="2060575"/>
          <p14:tracePt t="22379" x="2822575" y="2046288"/>
          <p14:tracePt t="22387" x="2863850" y="2017713"/>
          <p14:tracePt t="22395" x="2892425" y="2003425"/>
          <p14:tracePt t="22404" x="2935288" y="1947863"/>
          <p14:tracePt t="22411" x="2963863" y="1933575"/>
          <p14:tracePt t="22419" x="3005138" y="1905000"/>
          <p14:tracePt t="22428" x="3033713" y="1862138"/>
          <p14:tracePt t="22435" x="3062288" y="1835150"/>
          <p14:tracePt t="22443" x="3090863" y="1820863"/>
          <p14:tracePt t="22451" x="3105150" y="1806575"/>
          <p14:tracePt t="22460" x="3132138" y="1792288"/>
          <p14:tracePt t="22467" x="3132138" y="1778000"/>
          <p14:tracePt t="22484" x="3160713" y="1778000"/>
          <p14:tracePt t="22532" x="3175000" y="1778000"/>
          <p14:tracePt t="22564" x="3189288" y="1778000"/>
          <p14:tracePt t="22587" x="3203575" y="1778000"/>
          <p14:tracePt t="22780" x="3217863" y="1763713"/>
          <p14:tracePt t="22788" x="3232150" y="1749425"/>
          <p14:tracePt t="22813" x="3259138" y="1735138"/>
          <p14:tracePt t="22829" x="3259138" y="1720850"/>
          <p14:tracePt t="22924" x="3273425" y="1708150"/>
          <p14:tracePt t="22964" x="3287713" y="1693863"/>
          <p14:tracePt t="23685" x="3273425" y="1693863"/>
          <p14:tracePt t="23694" x="3259138" y="1693863"/>
          <p14:tracePt t="24340" x="3259138" y="1708150"/>
          <p14:tracePt t="24349" x="3259138" y="1720850"/>
          <p14:tracePt t="24389" x="3244850" y="1735138"/>
          <p14:tracePt t="24396" x="3244850" y="1749425"/>
          <p14:tracePt t="24581" x="3232150" y="1763713"/>
          <p14:tracePt t="25405" x="3232150" y="1778000"/>
          <p14:tracePt t="25413" x="3232150" y="1792288"/>
          <p14:tracePt t="25421" x="3232150" y="1806575"/>
          <p14:tracePt t="25430" x="3232150" y="1835150"/>
          <p14:tracePt t="25446" x="3302000" y="1847850"/>
          <p14:tracePt t="25453" x="3400425" y="1847850"/>
          <p14:tracePt t="25461" x="3513138" y="1847850"/>
          <p14:tracePt t="25469" x="3625850" y="1847850"/>
          <p14:tracePt t="25478" x="3654425" y="1847850"/>
          <p14:tracePt t="25757" x="3625850" y="1847850"/>
          <p14:tracePt t="25767" x="3613150" y="1847850"/>
          <p14:tracePt t="25774" x="3598863" y="1847850"/>
          <p14:tracePt t="25822" x="3598863" y="1835150"/>
          <p14:tracePt t="25830" x="3598863" y="1820863"/>
          <p14:tracePt t="25845" x="3598863" y="1806575"/>
          <p14:tracePt t="25862" x="3598863" y="1792288"/>
          <p14:tracePt t="25902" x="3598863" y="1778000"/>
          <p14:tracePt t="25917" x="3598863" y="1763713"/>
          <p14:tracePt t="25950" x="3598863" y="1749425"/>
          <p14:tracePt t="26006" x="3598863" y="1735138"/>
          <p14:tracePt t="26182" x="3613150" y="1735138"/>
          <p14:tracePt t="29097" x="3625850" y="1735138"/>
          <p14:tracePt t="29105" x="3640138" y="1735138"/>
          <p14:tracePt t="29113" x="3654425" y="1720850"/>
          <p14:tracePt t="29128" x="3668713" y="1720850"/>
          <p14:tracePt t="29920" x="3683000" y="1720850"/>
          <p14:tracePt t="29952" x="3697288" y="1708150"/>
          <p14:tracePt t="29991" x="3711575" y="1708150"/>
          <p14:tracePt t="30007" x="3725863" y="1708150"/>
          <p14:tracePt t="30064" x="3740150" y="1693863"/>
          <p14:tracePt t="30072" x="3795713" y="1651000"/>
          <p14:tracePt t="30096" x="3810000" y="1651000"/>
          <p14:tracePt t="30305" x="3795713" y="1651000"/>
          <p14:tracePt t="30313" x="3697288" y="1720850"/>
          <p14:tracePt t="30321" x="3683000" y="1749425"/>
          <p14:tracePt t="30329" x="3668713" y="1778000"/>
          <p14:tracePt t="30440" x="3654425" y="1778000"/>
          <p14:tracePt t="30472" x="3640138" y="1792288"/>
          <p14:tracePt t="30480" x="3640138" y="1806575"/>
          <p14:tracePt t="30488" x="3640138" y="1820863"/>
          <p14:tracePt t="30496" x="3640138" y="1862138"/>
          <p14:tracePt t="30504" x="3640138" y="1919288"/>
          <p14:tracePt t="30512" x="3640138" y="1933575"/>
          <p14:tracePt t="30521" x="3640138" y="1974850"/>
          <p14:tracePt t="30528" x="3654425" y="2046288"/>
          <p14:tracePt t="30536" x="3711575" y="2116138"/>
          <p14:tracePt t="30545" x="3767138" y="2187575"/>
          <p14:tracePt t="30553" x="3852863" y="2271713"/>
          <p14:tracePt t="30561" x="3979863" y="2384425"/>
          <p14:tracePt t="30568" x="4064000" y="2455863"/>
          <p14:tracePt t="30576" x="4176713" y="2511425"/>
          <p14:tracePt t="30584" x="4318000" y="2554288"/>
          <p14:tracePt t="30593" x="4473575" y="2624138"/>
          <p14:tracePt t="30601" x="4586288" y="2652713"/>
          <p14:tracePt t="30608" x="4741863" y="2681288"/>
          <p14:tracePt t="30617" x="4895850" y="2695575"/>
          <p14:tracePt t="30624" x="5080000" y="2709863"/>
          <p14:tracePt t="30633" x="5221288" y="2709863"/>
          <p14:tracePt t="30640" x="5348288" y="2709863"/>
          <p14:tracePt t="30649" x="5530850" y="2724150"/>
          <p14:tracePt t="30656" x="5672138" y="2724150"/>
          <p14:tracePt t="30665" x="5813425" y="2724150"/>
          <p14:tracePt t="30673" x="5969000" y="2724150"/>
          <p14:tracePt t="30681" x="6110288" y="2724150"/>
          <p14:tracePt t="30688" x="6237288" y="2724150"/>
          <p14:tracePt t="30697" x="6364288" y="2724150"/>
          <p14:tracePt t="30704" x="6462713" y="2724150"/>
          <p14:tracePt t="30712" x="6589713" y="2724150"/>
          <p14:tracePt t="30720" x="6688138" y="2724150"/>
          <p14:tracePt t="30729" x="6773863" y="2724150"/>
          <p14:tracePt t="30737" x="6872288" y="2724150"/>
          <p14:tracePt t="30745" x="6942138" y="2724150"/>
          <p14:tracePt t="30752" x="7027863" y="2724150"/>
          <p14:tracePt t="30762" x="7112000" y="2695575"/>
          <p14:tracePt t="30768" x="7181850" y="2695575"/>
          <p14:tracePt t="30776" x="7281863" y="2695575"/>
          <p14:tracePt t="30784" x="7380288" y="2667000"/>
          <p14:tracePt t="30792" x="7464425" y="2652713"/>
          <p14:tracePt t="30800" x="7535863" y="2652713"/>
          <p14:tracePt t="30808" x="7577138" y="2652713"/>
          <p14:tracePt t="30816" x="7648575" y="2609850"/>
          <p14:tracePt t="30824" x="7718425" y="2597150"/>
          <p14:tracePt t="30832" x="7789863" y="2582863"/>
          <p14:tracePt t="30840" x="7888288" y="2540000"/>
          <p14:tracePt t="30848" x="7931150" y="2511425"/>
          <p14:tracePt t="30857" x="8001000" y="2482850"/>
          <p14:tracePt t="30864" x="8085138" y="2441575"/>
          <p14:tracePt t="30872" x="8113713" y="2398713"/>
          <p14:tracePt t="30880" x="8128000" y="2384425"/>
          <p14:tracePt t="30888" x="8156575" y="2370138"/>
          <p14:tracePt t="30896" x="8170863" y="2355850"/>
          <p14:tracePt t="30920" x="8197850" y="2343150"/>
          <p14:tracePt t="30960" x="8197850" y="2328863"/>
          <p14:tracePt t="30976" x="8197850" y="2300288"/>
          <p14:tracePt t="30992" x="8197850" y="2286000"/>
          <p14:tracePt t="31000" x="8197850" y="2271713"/>
          <p14:tracePt t="31024" x="8197850" y="2243138"/>
          <p14:tracePt t="31136" x="8170863" y="2257425"/>
          <p14:tracePt t="31144" x="8058150" y="2271713"/>
          <p14:tracePt t="31152" x="8001000" y="2286000"/>
          <p14:tracePt t="31160" x="7888288" y="2286000"/>
          <p14:tracePt t="31168" x="7732713" y="2257425"/>
          <p14:tracePt t="31176" x="7732713" y="2228850"/>
          <p14:tracePt t="31416" x="7689850" y="2228850"/>
          <p14:tracePt t="31424" x="7535863" y="2286000"/>
          <p14:tracePt t="31432" x="7521575" y="2286000"/>
          <p14:tracePt t="31472" x="7507288" y="2286000"/>
          <p14:tracePt t="31497" x="7507288" y="2257425"/>
          <p14:tracePt t="31504" x="7507288" y="2228850"/>
          <p14:tracePt t="31512" x="7507288" y="2201863"/>
          <p14:tracePt t="31537" x="7507288" y="2187575"/>
          <p14:tracePt t="31544" x="7507288" y="2173288"/>
          <p14:tracePt t="31552" x="7507288" y="2159000"/>
          <p14:tracePt t="31561" x="7507288" y="2144713"/>
          <p14:tracePt t="31568" x="7507288" y="2101850"/>
          <p14:tracePt t="31577" x="7507288" y="2046288"/>
          <p14:tracePt t="31584" x="7521575" y="2017713"/>
          <p14:tracePt t="31594" x="7550150" y="1962150"/>
          <p14:tracePt t="31601" x="7562850" y="1933575"/>
          <p14:tracePt t="31608" x="7591425" y="1876425"/>
          <p14:tracePt t="31616" x="7591425" y="1847850"/>
          <p14:tracePt t="31624" x="7620000" y="1806575"/>
          <p14:tracePt t="31632" x="7634288" y="1763713"/>
          <p14:tracePt t="31640" x="7662863" y="1708150"/>
          <p14:tracePt t="31648" x="7689850" y="1651000"/>
          <p14:tracePt t="31657" x="7718425" y="1608138"/>
          <p14:tracePt t="31664" x="7732713" y="1566863"/>
          <p14:tracePt t="31672" x="7747000" y="1524000"/>
          <p14:tracePt t="31680" x="7804150" y="1466850"/>
          <p14:tracePt t="31688" x="7804150" y="1454150"/>
          <p14:tracePt t="31696" x="7816850" y="1439863"/>
          <p14:tracePt t="31704" x="7831138" y="1425575"/>
          <p14:tracePt t="31721" x="7845425" y="1411288"/>
          <p14:tracePt t="31729" x="7859713" y="1397000"/>
          <p14:tracePt t="31768" x="7874000" y="1382713"/>
          <p14:tracePt t="31784" x="7902575" y="1368425"/>
          <p14:tracePt t="31792" x="7916863" y="1354138"/>
          <p14:tracePt t="31808" x="7958138" y="1339850"/>
          <p14:tracePt t="31824" x="7972425" y="1339850"/>
          <p14:tracePt t="31832" x="8001000" y="1327150"/>
          <p14:tracePt t="31849" x="8029575" y="1327150"/>
          <p14:tracePt t="31856" x="8058150" y="1327150"/>
          <p14:tracePt t="31864" x="8085138" y="1312863"/>
          <p14:tracePt t="31880" x="8099425" y="1312863"/>
          <p14:tracePt t="31888" x="8113713" y="1312863"/>
          <p14:tracePt t="31896" x="8128000" y="1312863"/>
          <p14:tracePt t="31905" x="8156575" y="1312863"/>
          <p14:tracePt t="31928" x="8170863" y="1312863"/>
          <p14:tracePt t="31953" x="8170863" y="1298575"/>
          <p14:tracePt t="32209" x="8156575" y="1298575"/>
          <p14:tracePt t="32241" x="8128000" y="1298575"/>
          <p14:tracePt t="32257" x="8113713" y="1298575"/>
          <p14:tracePt t="32889" x="8099425" y="1298575"/>
          <p14:tracePt t="32897" x="8085138" y="1298575"/>
          <p14:tracePt t="32937" x="8058150" y="1298575"/>
          <p14:tracePt t="32953" x="8043863" y="1298575"/>
          <p14:tracePt t="32962" x="8029575" y="1298575"/>
          <p14:tracePt t="32970" x="8015288" y="1298575"/>
          <p14:tracePt t="32978" x="8001000" y="1298575"/>
          <p14:tracePt t="32985" x="7972425" y="1298575"/>
          <p14:tracePt t="33010" x="7958138" y="1298575"/>
          <p14:tracePt t="33018" x="7931150" y="1298575"/>
          <p14:tracePt t="33033" x="7902575" y="1298575"/>
          <p14:tracePt t="33041" x="7859713" y="1284288"/>
          <p14:tracePt t="33049" x="7845425" y="1284288"/>
          <p14:tracePt t="33057" x="7804150" y="1284288"/>
          <p14:tracePt t="33065" x="7775575" y="1284288"/>
          <p14:tracePt t="33074" x="7747000" y="1284288"/>
          <p14:tracePt t="33082" x="7704138" y="1284288"/>
          <p14:tracePt t="33090" x="7677150" y="1284288"/>
          <p14:tracePt t="33097" x="7662863" y="1284288"/>
          <p14:tracePt t="33105" x="7634288" y="1284288"/>
          <p14:tracePt t="33113" x="7605713" y="1284288"/>
          <p14:tracePt t="33121" x="7577138" y="1284288"/>
          <p14:tracePt t="33130" x="7535863" y="1284288"/>
          <p14:tracePt t="33138" x="7507288" y="1284288"/>
          <p14:tracePt t="33146" x="7478713" y="1284288"/>
          <p14:tracePt t="33153" x="7450138" y="1284288"/>
          <p14:tracePt t="33161" x="7423150" y="1284288"/>
          <p14:tracePt t="33169" x="7394575" y="1284288"/>
          <p14:tracePt t="33177" x="7380288" y="1284288"/>
          <p14:tracePt t="33185" x="7337425" y="1284288"/>
          <p14:tracePt t="33194" x="7308850" y="1284288"/>
          <p14:tracePt t="33202" x="7267575" y="1284288"/>
          <p14:tracePt t="33210" x="7239000" y="1284288"/>
          <p14:tracePt t="33217" x="7210425" y="1284288"/>
          <p14:tracePt t="33225" x="7181850" y="1284288"/>
          <p14:tracePt t="33233" x="7154863" y="1284288"/>
          <p14:tracePt t="33241" x="7140575" y="1284288"/>
          <p14:tracePt t="33258" x="7126288" y="1284288"/>
          <p14:tracePt t="33290" x="7112000" y="1284288"/>
          <p14:tracePt t="33298" x="7097713" y="1284288"/>
          <p14:tracePt t="33313" x="7083425" y="1284288"/>
          <p14:tracePt t="33377" x="7069138" y="1284288"/>
          <p14:tracePt t="33402" x="7054850" y="1284288"/>
          <p14:tracePt t="33417" x="7042150" y="1298575"/>
          <p14:tracePt t="33450" x="7042150" y="1312863"/>
          <p14:tracePt t="33457" x="7042150" y="1327150"/>
          <p14:tracePt t="33465" x="7042150" y="1339850"/>
          <p14:tracePt t="33490" x="7042150" y="1354138"/>
          <p14:tracePt t="33530" x="7042150" y="1368425"/>
          <p14:tracePt t="33859" x="7042150" y="1382713"/>
          <p14:tracePt t="33867" x="7054850" y="1397000"/>
          <p14:tracePt t="33875" x="7054850" y="1411288"/>
          <p14:tracePt t="33883" x="7069138" y="1411288"/>
          <p14:tracePt t="33890" x="7083425" y="1425575"/>
          <p14:tracePt t="33898" x="7097713" y="1439863"/>
          <p14:tracePt t="33906" x="7112000" y="1439863"/>
          <p14:tracePt t="33923" x="7126288" y="1454150"/>
          <p14:tracePt t="33931" x="7140575" y="1454150"/>
          <p14:tracePt t="33939" x="7169150" y="1454150"/>
          <p14:tracePt t="33954" x="7210425" y="1454150"/>
          <p14:tracePt t="33962" x="7224713" y="1454150"/>
          <p14:tracePt t="33970" x="7267575" y="1454150"/>
          <p14:tracePt t="33978" x="7308850" y="1454150"/>
          <p14:tracePt t="33986" x="7366000" y="1454150"/>
          <p14:tracePt t="33994" x="7408863" y="1454150"/>
          <p14:tracePt t="34002" x="7478713" y="1454150"/>
          <p14:tracePt t="34009" x="7562850" y="1454150"/>
          <p14:tracePt t="34017" x="7605713" y="1454150"/>
          <p14:tracePt t="34026" x="7662863" y="1425575"/>
          <p14:tracePt t="34034" x="7689850" y="1411288"/>
          <p14:tracePt t="34043" x="7732713" y="1397000"/>
          <p14:tracePt t="34050" x="7775575" y="1382713"/>
          <p14:tracePt t="34065" x="7789863" y="1382713"/>
          <p14:tracePt t="34090" x="7816850" y="1368425"/>
          <p14:tracePt t="34105" x="7845425" y="1354138"/>
          <p14:tracePt t="34113" x="7859713" y="1354138"/>
          <p14:tracePt t="34121" x="7874000" y="1339850"/>
          <p14:tracePt t="34130" x="7888288" y="1339850"/>
          <p14:tracePt t="34138" x="7888288" y="1312863"/>
          <p14:tracePt t="34146" x="7916863" y="1312863"/>
          <p14:tracePt t="34154" x="7931150" y="1312863"/>
          <p14:tracePt t="34161" x="7943850" y="1298575"/>
          <p14:tracePt t="34177" x="7958138" y="1298575"/>
          <p14:tracePt t="34186" x="7972425" y="1284288"/>
          <p14:tracePt t="34202" x="7972425" y="1270000"/>
          <p14:tracePt t="34923" x="7986713" y="1270000"/>
          <p14:tracePt t="36764" x="7972425" y="1270000"/>
          <p14:tracePt t="36803" x="7958138" y="1270000"/>
          <p14:tracePt t="36811" x="7943850" y="1270000"/>
          <p14:tracePt t="36859" x="7931150" y="1270000"/>
          <p14:tracePt t="36916" x="7916863" y="1270000"/>
          <p14:tracePt t="36932" x="7902575" y="1270000"/>
          <p14:tracePt t="38148" x="7888288" y="1270000"/>
          <p14:tracePt t="38180" x="7902575" y="1270000"/>
          <p14:tracePt t="38188" x="7916863" y="1270000"/>
          <p14:tracePt t="38196" x="7958138" y="1270000"/>
          <p14:tracePt t="38204" x="7986713" y="1270000"/>
          <p14:tracePt t="38212" x="8029575" y="1270000"/>
          <p14:tracePt t="38220" x="8070850" y="1270000"/>
          <p14:tracePt t="38228" x="8113713" y="1255713"/>
          <p14:tracePt t="38236" x="8156575" y="1255713"/>
          <p14:tracePt t="38244" x="8197850" y="1255713"/>
          <p14:tracePt t="38252" x="8255000" y="1255713"/>
          <p14:tracePt t="38260" x="8269288" y="1255713"/>
          <p14:tracePt t="38268" x="8297863" y="1255713"/>
          <p14:tracePt t="38276" x="8312150" y="1255713"/>
          <p14:tracePt t="38284" x="8339138" y="1255713"/>
          <p14:tracePt t="38292" x="8367713" y="1270000"/>
          <p14:tracePt t="38300" x="8424863" y="1382713"/>
          <p14:tracePt t="38308" x="8451850" y="1439863"/>
          <p14:tracePt t="38316" x="8466138" y="1593850"/>
          <p14:tracePt t="38324" x="8494713" y="1708150"/>
          <p14:tracePt t="38332" x="8509000" y="1820863"/>
          <p14:tracePt t="38341" x="8509000" y="1919288"/>
          <p14:tracePt t="38348" x="8509000" y="2017713"/>
          <p14:tracePt t="38356" x="8509000" y="2089150"/>
          <p14:tracePt t="38364" x="8509000" y="2144713"/>
          <p14:tracePt t="38372" x="8509000" y="2173288"/>
          <p14:tracePt t="38380" x="8509000" y="2187575"/>
          <p14:tracePt t="38388" x="8509000" y="2201863"/>
          <p14:tracePt t="38412" x="8494713" y="2216150"/>
          <p14:tracePt t="38420" x="8466138" y="2243138"/>
          <p14:tracePt t="38428" x="8451850" y="2243138"/>
          <p14:tracePt t="38436" x="8439150" y="2243138"/>
          <p14:tracePt t="38444" x="8424863" y="2286000"/>
          <p14:tracePt t="38452" x="8396288" y="2286000"/>
          <p14:tracePt t="38460" x="8353425" y="2300288"/>
          <p14:tracePt t="38468" x="8324850" y="2314575"/>
          <p14:tracePt t="38476" x="8283575" y="2328863"/>
          <p14:tracePt t="38484" x="8269288" y="2328863"/>
          <p14:tracePt t="38492" x="8226425" y="2328863"/>
          <p14:tracePt t="38500" x="8185150" y="2328863"/>
          <p14:tracePt t="38509" x="8156575" y="2328863"/>
          <p14:tracePt t="38516" x="8128000" y="2328863"/>
          <p14:tracePt t="38524" x="8099425" y="2328863"/>
          <p14:tracePt t="38532" x="8058150" y="2328863"/>
          <p14:tracePt t="38540" x="8029575" y="2328863"/>
          <p14:tracePt t="38548" x="7972425" y="2300288"/>
          <p14:tracePt t="38556" x="7916863" y="2271713"/>
          <p14:tracePt t="38564" x="7888288" y="2228850"/>
          <p14:tracePt t="38572" x="7859713" y="2228850"/>
          <p14:tracePt t="38580" x="7789863" y="2187575"/>
          <p14:tracePt t="38588" x="7775575" y="2173288"/>
          <p14:tracePt t="38596" x="7747000" y="2159000"/>
          <p14:tracePt t="38604" x="7704138" y="2116138"/>
          <p14:tracePt t="38612" x="7662863" y="2116138"/>
          <p14:tracePt t="38620" x="7634288" y="2089150"/>
          <p14:tracePt t="38628" x="7591425" y="2089150"/>
          <p14:tracePt t="38636" x="7562850" y="2074863"/>
          <p14:tracePt t="38644" x="7507288" y="2046288"/>
          <p14:tracePt t="38652" x="7464425" y="2032000"/>
          <p14:tracePt t="38660" x="7435850" y="2017713"/>
          <p14:tracePt t="38668" x="7394575" y="2017713"/>
          <p14:tracePt t="38677" x="7366000" y="2017713"/>
          <p14:tracePt t="38684" x="7351713" y="2017713"/>
          <p14:tracePt t="38693" x="7323138" y="2017713"/>
          <p14:tracePt t="38700" x="7296150" y="2017713"/>
          <p14:tracePt t="38709" x="7281863" y="2003425"/>
          <p14:tracePt t="38716" x="7253288" y="2003425"/>
          <p14:tracePt t="38726" x="7224713" y="2003425"/>
          <p14:tracePt t="38732" x="7210425" y="1989138"/>
          <p14:tracePt t="38740" x="7181850" y="1989138"/>
          <p14:tracePt t="38748" x="7126288" y="1989138"/>
          <p14:tracePt t="38757" x="7126288" y="1974850"/>
          <p14:tracePt t="38764" x="7097713" y="1974850"/>
          <p14:tracePt t="38780" x="7054850" y="1974850"/>
          <p14:tracePt t="38788" x="7042150" y="1974850"/>
          <p14:tracePt t="38796" x="7027863" y="1974850"/>
          <p14:tracePt t="38804" x="6999288" y="1962150"/>
          <p14:tracePt t="38820" x="6985000" y="1962150"/>
          <p14:tracePt t="38828" x="6970713" y="1962150"/>
          <p14:tracePt t="38852" x="6956425" y="1947863"/>
          <p14:tracePt t="38868" x="6942138" y="1947863"/>
          <p14:tracePt t="38909" x="6927850" y="1933575"/>
          <p14:tracePt t="38932" x="6927850" y="1919288"/>
          <p14:tracePt t="38948" x="6915150" y="1905000"/>
          <p14:tracePt t="38956" x="6900863" y="1890713"/>
          <p14:tracePt t="38964" x="6886575" y="1876425"/>
          <p14:tracePt t="38980" x="6872288" y="1876425"/>
          <p14:tracePt t="38988" x="6858000" y="1862138"/>
          <p14:tracePt t="39005" x="6843713" y="1847850"/>
          <p14:tracePt t="39012" x="6815138" y="1835150"/>
          <p14:tracePt t="39044" x="6800850" y="1835150"/>
          <p14:tracePt t="39060" x="6788150" y="1820863"/>
          <p14:tracePt t="39092" x="6773863" y="1820863"/>
          <p14:tracePt t="39316" x="6788150" y="1820863"/>
          <p14:tracePt t="39325" x="6829425" y="1820863"/>
          <p14:tracePt t="39332" x="6843713" y="1820863"/>
          <p14:tracePt t="39341" x="6858000" y="1820863"/>
          <p14:tracePt t="39348" x="6900863" y="1820863"/>
          <p14:tracePt t="39357" x="6956425" y="1820863"/>
          <p14:tracePt t="39365" x="7042150" y="1820863"/>
          <p14:tracePt t="39374" x="7126288" y="1820863"/>
          <p14:tracePt t="39381" x="7224713" y="1820863"/>
          <p14:tracePt t="39390" x="7351713" y="1820863"/>
          <p14:tracePt t="39396" x="7521575" y="1820863"/>
          <p14:tracePt t="39404" x="7620000" y="1820863"/>
          <p14:tracePt t="39412" x="7747000" y="1806575"/>
          <p14:tracePt t="39420" x="7874000" y="1792288"/>
          <p14:tracePt t="39428" x="7958138" y="1792288"/>
          <p14:tracePt t="39436" x="8058150" y="1792288"/>
          <p14:tracePt t="39445" x="8099425" y="1792288"/>
          <p14:tracePt t="39452" x="8156575" y="1792288"/>
          <p14:tracePt t="39460" x="8170863" y="1792288"/>
          <p14:tracePt t="39532" x="8185150" y="1792288"/>
          <p14:tracePt t="39733" x="8212138" y="1792288"/>
          <p14:tracePt t="39741" x="8226425" y="1792288"/>
          <p14:tracePt t="39844" x="8240713" y="1792288"/>
          <p14:tracePt t="40005" x="8226425" y="1792288"/>
          <p14:tracePt t="40029" x="8212138" y="1792288"/>
          <p14:tracePt t="40053" x="8197850" y="1792288"/>
          <p14:tracePt t="40069" x="8185150" y="1806575"/>
          <p14:tracePt t="40077" x="8156575" y="1820863"/>
          <p14:tracePt t="40085" x="8142288" y="1820863"/>
          <p14:tracePt t="40101" x="8128000" y="1820863"/>
          <p14:tracePt t="40117" x="8113713" y="1820863"/>
          <p14:tracePt t="40133" x="8099425" y="1820863"/>
          <p14:tracePt t="40141" x="8085138" y="1835150"/>
          <p14:tracePt t="40158" x="8058150" y="1847850"/>
          <p14:tracePt t="40173" x="8043863" y="1847850"/>
          <p14:tracePt t="40190" x="8029575" y="1847850"/>
          <p14:tracePt t="40198" x="8015288" y="1847850"/>
          <p14:tracePt t="40229" x="8001000" y="1847850"/>
          <p14:tracePt t="40238" x="7986713" y="1847850"/>
          <p14:tracePt t="40253" x="7972425" y="1847850"/>
          <p14:tracePt t="40261" x="7958138" y="1847850"/>
          <p14:tracePt t="40365" x="7943850" y="1847850"/>
          <p14:tracePt t="40783" x="7916863" y="1847850"/>
          <p14:tracePt t="40791" x="7888288" y="1876425"/>
          <p14:tracePt t="40798" x="7859713" y="1876425"/>
          <p14:tracePt t="40806" x="7789863" y="1890713"/>
          <p14:tracePt t="40814" x="7747000" y="1919288"/>
          <p14:tracePt t="40822" x="7648575" y="1919288"/>
          <p14:tracePt t="40830" x="7550150" y="1933575"/>
          <p14:tracePt t="40839" x="7435850" y="1962150"/>
          <p14:tracePt t="40847" x="7296150" y="1962150"/>
          <p14:tracePt t="40855" x="7181850" y="1962150"/>
          <p14:tracePt t="40862" x="7097713" y="1962150"/>
          <p14:tracePt t="40870" x="6999288" y="1974850"/>
          <p14:tracePt t="40878" x="6900863" y="1974850"/>
          <p14:tracePt t="40886" x="6829425" y="1974850"/>
          <p14:tracePt t="40893" x="6788150" y="1974850"/>
          <p14:tracePt t="40902" x="6731000" y="1974850"/>
          <p14:tracePt t="40910" x="6673850" y="1974850"/>
          <p14:tracePt t="40918" x="6604000" y="1974850"/>
          <p14:tracePt t="40925" x="6546850" y="1947863"/>
          <p14:tracePt t="40933" x="6505575" y="1947863"/>
          <p14:tracePt t="41197" x="6505575" y="1933575"/>
          <p14:tracePt t="41453" x="6519863" y="1933575"/>
          <p14:tracePt t="41461" x="6534150" y="1933575"/>
          <p14:tracePt t="41478" x="6546850" y="1905000"/>
          <p14:tracePt t="41486" x="6589713" y="1890713"/>
          <p14:tracePt t="41494" x="6618288" y="1890713"/>
          <p14:tracePt t="41501" x="6673850" y="1862138"/>
          <p14:tracePt t="41509" x="6773863" y="1847850"/>
          <p14:tracePt t="41517" x="6872288" y="1835150"/>
          <p14:tracePt t="41525" x="6999288" y="1820863"/>
          <p14:tracePt t="41534" x="7140575" y="1820863"/>
          <p14:tracePt t="41542" x="7308850" y="1806575"/>
          <p14:tracePt t="41550" x="7464425" y="1806575"/>
          <p14:tracePt t="41558" x="7620000" y="1806575"/>
          <p14:tracePt t="41565" x="7732713" y="1806575"/>
          <p14:tracePt t="41573" x="7831138" y="1806575"/>
          <p14:tracePt t="41581" x="7931150" y="1806575"/>
          <p14:tracePt t="41589" x="8001000" y="1806575"/>
          <p14:tracePt t="41598" x="8058150" y="1806575"/>
          <p14:tracePt t="41606" x="8099425" y="1820863"/>
          <p14:tracePt t="41614" x="8128000" y="1820863"/>
          <p14:tracePt t="41623" x="8142288" y="1847850"/>
          <p14:tracePt t="41629" x="8156575" y="1847850"/>
          <p14:tracePt t="41990" x="8142288" y="1847850"/>
          <p14:tracePt t="42014" x="8128000" y="1847850"/>
          <p14:tracePt t="42303" x="8113713" y="1847850"/>
          <p14:tracePt t="42471" x="8099425" y="1847850"/>
          <p14:tracePt t="42478" x="8085138" y="1847850"/>
          <p14:tracePt t="42494" x="8070850" y="1847850"/>
          <p14:tracePt t="42503" x="8058150" y="1847850"/>
          <p14:tracePt t="42511" x="8029575" y="1847850"/>
          <p14:tracePt t="42519" x="8001000" y="1847850"/>
          <p14:tracePt t="42527" x="7986713" y="1847850"/>
          <p14:tracePt t="42534" x="7958138" y="1847850"/>
          <p14:tracePt t="42542" x="7931150" y="1847850"/>
          <p14:tracePt t="42550" x="7902575" y="1847850"/>
          <p14:tracePt t="42559" x="7874000" y="1847850"/>
          <p14:tracePt t="42567" x="7845425" y="1862138"/>
          <p14:tracePt t="42575" x="7804150" y="1876425"/>
          <p14:tracePt t="42583" x="7789863" y="1890713"/>
          <p14:tracePt t="42591" x="7747000" y="1890713"/>
          <p14:tracePt t="42598" x="7732713" y="1890713"/>
          <p14:tracePt t="42606" x="7718425" y="1890713"/>
          <p14:tracePt t="42614" x="7704138" y="1905000"/>
          <p14:tracePt t="42623" x="7689850" y="1905000"/>
          <p14:tracePt t="42631" x="7662863" y="1905000"/>
          <p14:tracePt t="42647" x="7648575" y="1919288"/>
          <p14:tracePt t="42655" x="7634288" y="1919288"/>
          <p14:tracePt t="42662" x="7620000" y="1919288"/>
          <p14:tracePt t="42670" x="7591425" y="1919288"/>
          <p14:tracePt t="42679" x="7577138" y="1919288"/>
          <p14:tracePt t="42695" x="7550150" y="1919288"/>
          <p14:tracePt t="42703" x="7535863" y="1919288"/>
          <p14:tracePt t="42711" x="7507288" y="1919288"/>
          <p14:tracePt t="42735" x="7478713" y="1919288"/>
          <p14:tracePt t="42751" x="7464425" y="1919288"/>
          <p14:tracePt t="42774" x="7435850" y="1919288"/>
          <p14:tracePt t="42807" x="7423150" y="1919288"/>
          <p14:tracePt t="42823" x="7408863" y="1905000"/>
          <p14:tracePt t="42847" x="7380288" y="1890713"/>
          <p14:tracePt t="42854" x="7366000" y="1890713"/>
          <p14:tracePt t="42862" x="7351713" y="1876425"/>
          <p14:tracePt t="42870" x="7337425" y="1876425"/>
          <p14:tracePt t="42879" x="7323138" y="1876425"/>
          <p14:tracePt t="42887" x="7296150" y="1862138"/>
          <p14:tracePt t="42895" x="7253288" y="1862138"/>
          <p14:tracePt t="42903" x="7239000" y="1847850"/>
          <p14:tracePt t="42911" x="7210425" y="1847850"/>
          <p14:tracePt t="42918" x="7181850" y="1847850"/>
          <p14:tracePt t="42926" x="7154863" y="1835150"/>
          <p14:tracePt t="42943" x="7140575" y="1820863"/>
          <p14:tracePt t="43111" x="7126288" y="1820863"/>
          <p14:tracePt t="43143" x="7126288" y="1806575"/>
          <p14:tracePt t="43167" x="7126288" y="1792288"/>
          <p14:tracePt t="43176" x="7154863" y="1792288"/>
          <p14:tracePt t="43184" x="7196138" y="1792288"/>
          <p14:tracePt t="43192" x="7253288" y="1792288"/>
          <p14:tracePt t="43199" x="7296150" y="1792288"/>
          <p14:tracePt t="43209" x="7308850" y="1792288"/>
          <p14:tracePt t="43215" x="7323138" y="1792288"/>
          <p14:tracePt t="43233" x="7337425" y="1792288"/>
          <p14:tracePt t="43239" x="7366000" y="1792288"/>
          <p14:tracePt t="43248" x="7394575" y="1806575"/>
          <p14:tracePt t="43255" x="7423150" y="1806575"/>
          <p14:tracePt t="43264" x="7450138" y="1806575"/>
          <p14:tracePt t="43271" x="7493000" y="1806575"/>
          <p14:tracePt t="43278" x="7535863" y="1806575"/>
          <p14:tracePt t="43286" x="7562850" y="1806575"/>
          <p14:tracePt t="43295" x="7577138" y="1806575"/>
          <p14:tracePt t="46129" x="7591425" y="1806575"/>
          <p14:tracePt t="48889" x="7591425" y="1820863"/>
          <p14:tracePt t="52612" x="7577138" y="1820863"/>
          <p14:tracePt t="56552" x="7550150" y="1820863"/>
          <p14:tracePt t="56558" x="7435850" y="1820863"/>
          <p14:tracePt t="56902" x="7423150" y="1835150"/>
          <p14:tracePt t="56950" x="7423150" y="1847850"/>
          <p14:tracePt t="56998" x="7408863" y="1847850"/>
          <p14:tracePt t="57399" x="7408863" y="1835150"/>
          <p14:tracePt t="57407" x="7408863" y="1820863"/>
          <p14:tracePt t="57414" x="7408863" y="1806575"/>
          <p14:tracePt t="57511" x="7408863" y="1792288"/>
          <p14:tracePt t="57662" x="7423150" y="1792288"/>
          <p14:tracePt t="58615" x="7423150" y="1806575"/>
          <p14:tracePt t="58623" x="7394575" y="1835150"/>
          <p14:tracePt t="58631" x="7380288" y="1847850"/>
          <p14:tracePt t="58639" x="7351713" y="1862138"/>
          <p14:tracePt t="58646" x="7337425" y="1890713"/>
          <p14:tracePt t="58654" x="7308850" y="1905000"/>
          <p14:tracePt t="58662" x="7296150" y="1919288"/>
          <p14:tracePt t="58671" x="7281863" y="1919288"/>
          <p14:tracePt t="58679" x="7253288" y="1947863"/>
          <p14:tracePt t="58687" x="7210425" y="1974850"/>
          <p14:tracePt t="58695" x="7154863" y="1989138"/>
          <p14:tracePt t="58703" x="7083425" y="2032000"/>
          <p14:tracePt t="58710" x="7042150" y="2046288"/>
          <p14:tracePt t="58718" x="7013575" y="2046288"/>
          <p14:tracePt t="58726" x="6985000" y="2074863"/>
          <p14:tracePt t="58735" x="6942138" y="2074863"/>
          <p14:tracePt t="58840" x="6927850" y="2074863"/>
          <p14:tracePt t="58951" x="6927850" y="2046288"/>
          <p14:tracePt t="59465" x="6927850" y="2017713"/>
          <p14:tracePt t="59472" x="6956425" y="1989138"/>
          <p14:tracePt t="59480" x="6956425" y="1974850"/>
          <p14:tracePt t="59487" x="6970713" y="1974850"/>
          <p14:tracePt t="59495" x="6970713" y="1962150"/>
          <p14:tracePt t="59511" x="6999288" y="1919288"/>
          <p14:tracePt t="59519" x="7013575" y="1919288"/>
          <p14:tracePt t="59527" x="7042150" y="1905000"/>
          <p14:tracePt t="59535" x="7069138" y="1876425"/>
          <p14:tracePt t="59544" x="7097713" y="1876425"/>
          <p14:tracePt t="59552" x="7154863" y="1847850"/>
          <p14:tracePt t="59559" x="7181850" y="1847850"/>
          <p14:tracePt t="59567" x="7239000" y="1820863"/>
          <p14:tracePt t="59576" x="7267575" y="1820863"/>
          <p14:tracePt t="59583" x="7296150" y="1806575"/>
          <p14:tracePt t="59592" x="7323138" y="1792288"/>
          <p14:tracePt t="59599" x="7351713" y="1778000"/>
          <p14:tracePt t="59623" x="7366000" y="1778000"/>
          <p14:tracePt t="59632" x="7380288" y="1778000"/>
          <p14:tracePt t="59639" x="7394575" y="1778000"/>
          <p14:tracePt t="59648" x="7423150" y="1778000"/>
          <p14:tracePt t="59664" x="7435850" y="1778000"/>
          <p14:tracePt t="59671" x="7450138" y="1778000"/>
          <p14:tracePt t="59688" x="7478713" y="1778000"/>
          <p14:tracePt t="59704" x="7507288" y="1778000"/>
          <p14:tracePt t="59736" x="7521575" y="1778000"/>
          <p14:tracePt t="59944" x="7550150" y="1763713"/>
          <p14:tracePt t="59992" x="7562850" y="1749425"/>
          <p14:tracePt t="61352" x="7550150" y="1749425"/>
          <p14:tracePt t="61360" x="7535863" y="1749425"/>
          <p14:tracePt t="61368" x="7521575" y="1749425"/>
          <p14:tracePt t="61376" x="7493000" y="1778000"/>
          <p14:tracePt t="61384" x="7435850" y="1792288"/>
          <p14:tracePt t="61408" x="7423150" y="1806575"/>
          <p14:tracePt t="61416" x="7408863" y="1806575"/>
          <p14:tracePt t="61424" x="7394575" y="1820863"/>
          <p14:tracePt t="61440" x="7380288" y="1835150"/>
          <p14:tracePt t="61456" x="7351713" y="1847850"/>
          <p14:tracePt t="61464" x="7323138" y="1876425"/>
          <p14:tracePt t="61472" x="7296150" y="1919288"/>
          <p14:tracePt t="61481" x="7267575" y="1947863"/>
          <p14:tracePt t="61488" x="7224713" y="1962150"/>
          <p14:tracePt t="61496" x="7181850" y="2003425"/>
          <p14:tracePt t="61504" x="7154863" y="2017713"/>
          <p14:tracePt t="61513" x="7126288" y="2046288"/>
          <p14:tracePt t="61520" x="7097713" y="2074863"/>
          <p14:tracePt t="61529" x="7083425" y="2116138"/>
          <p14:tracePt t="61536" x="7042150" y="2173288"/>
          <p14:tracePt t="61544" x="7013575" y="2187575"/>
          <p14:tracePt t="61552" x="6970713" y="2228850"/>
          <p14:tracePt t="61560" x="6886575" y="2300288"/>
          <p14:tracePt t="61568" x="6815138" y="2370138"/>
          <p14:tracePt t="61576" x="6702425" y="2455863"/>
          <p14:tracePt t="61584" x="6546850" y="2568575"/>
          <p14:tracePt t="61592" x="6335713" y="2652713"/>
          <p14:tracePt t="61600" x="6053138" y="2765425"/>
          <p14:tracePt t="61608" x="5630863" y="2906713"/>
          <p14:tracePt t="61617" x="5149850" y="2978150"/>
          <p14:tracePt t="61624" x="4629150" y="3062288"/>
          <p14:tracePt t="61633" x="4233863" y="3105150"/>
          <p14:tracePt t="61640" x="3965575" y="3105150"/>
          <p14:tracePt t="61648" x="3598863" y="3090863"/>
          <p14:tracePt t="61656" x="3344863" y="3033713"/>
          <p14:tracePt t="61665" x="3146425" y="2978150"/>
          <p14:tracePt t="61672" x="3005138" y="2949575"/>
          <p14:tracePt t="61681" x="2863850" y="2892425"/>
          <p14:tracePt t="61688" x="2808288" y="2863850"/>
          <p14:tracePt t="61697" x="2794000" y="2863850"/>
          <p14:tracePt t="61720" x="2794000" y="2851150"/>
          <p14:tracePt t="61729" x="2794000" y="2836863"/>
          <p14:tracePt t="61744" x="2794000" y="2808288"/>
          <p14:tracePt t="61752" x="2794000" y="2794000"/>
          <p14:tracePt t="61760" x="2794000" y="2779713"/>
          <p14:tracePt t="61768" x="2794000" y="2751138"/>
          <p14:tracePt t="61776" x="2794000" y="2736850"/>
          <p14:tracePt t="61784" x="2794000" y="2709863"/>
          <p14:tracePt t="61792" x="2794000" y="2667000"/>
          <p14:tracePt t="61800" x="2779713" y="2638425"/>
          <p14:tracePt t="61808" x="2779713" y="2554288"/>
          <p14:tracePt t="61816" x="2779713" y="2525713"/>
          <p14:tracePt t="61824" x="2808288" y="2497138"/>
          <p14:tracePt t="61833" x="2863850" y="2455863"/>
          <p14:tracePt t="61840" x="2878138" y="2413000"/>
          <p14:tracePt t="62225" x="2892425" y="2427288"/>
          <p14:tracePt t="62232" x="2906713" y="2427288"/>
          <p14:tracePt t="62377" x="2921000" y="2427288"/>
          <p14:tracePt t="62417" x="2935288" y="2413000"/>
          <p14:tracePt t="62425" x="2949575" y="2398713"/>
          <p14:tracePt t="62433" x="3019425" y="2355850"/>
          <p14:tracePt t="62441" x="3105150" y="2300288"/>
          <p14:tracePt t="62449" x="3175000" y="2286000"/>
          <p14:tracePt t="62457" x="3287713" y="2216150"/>
          <p14:tracePt t="62465" x="3330575" y="2187575"/>
          <p14:tracePt t="62473" x="3371850" y="2159000"/>
          <p14:tracePt t="62481" x="3443288" y="2116138"/>
          <p14:tracePt t="62489" x="3513138" y="2089150"/>
          <p14:tracePt t="62497" x="3570288" y="2046288"/>
          <p14:tracePt t="62505" x="3654425" y="2017713"/>
          <p14:tracePt t="62513" x="3725863" y="1989138"/>
          <p14:tracePt t="62521" x="3795713" y="1933575"/>
          <p14:tracePt t="62529" x="3838575" y="1905000"/>
          <p14:tracePt t="62537" x="3908425" y="1876425"/>
          <p14:tracePt t="62546" x="3922713" y="1847850"/>
          <p14:tracePt t="62553" x="3951288" y="1847850"/>
          <p14:tracePt t="62561" x="3979863" y="1820863"/>
          <p14:tracePt t="62569" x="3994150" y="1806575"/>
          <p14:tracePt t="62577" x="4006850" y="1806575"/>
          <p14:tracePt t="62593" x="4035425" y="1778000"/>
          <p14:tracePt t="62601" x="4035425" y="1763713"/>
          <p14:tracePt t="62617" x="4064000" y="1735138"/>
          <p14:tracePt t="62625" x="4078288" y="1735138"/>
          <p14:tracePt t="62633" x="4078288" y="1720850"/>
          <p14:tracePt t="62641" x="4092575" y="1720850"/>
          <p14:tracePt t="62649" x="4092575" y="1693863"/>
          <p14:tracePt t="62657" x="4106863" y="1693863"/>
          <p14:tracePt t="62665" x="4121150" y="1665288"/>
          <p14:tracePt t="62689" x="4121150" y="1651000"/>
          <p14:tracePt t="63090" x="4121150" y="1665288"/>
          <p14:tracePt t="63097" x="4121150" y="1679575"/>
          <p14:tracePt t="63113" x="4121150" y="1693863"/>
          <p14:tracePt t="63137" x="4121150" y="1720850"/>
          <p14:tracePt t="63153" x="4121150" y="1735138"/>
          <p14:tracePt t="63161" x="4121150" y="1763713"/>
          <p14:tracePt t="63177" x="4106863" y="1792288"/>
          <p14:tracePt t="64330" x="4092575" y="1792288"/>
          <p14:tracePt t="64426" x="4092575" y="1806575"/>
          <p14:tracePt t="64449" x="4133850" y="1820863"/>
          <p14:tracePt t="64457" x="4162425" y="1835150"/>
          <p14:tracePt t="64467" x="4233863" y="1890713"/>
          <p14:tracePt t="64474" x="4360863" y="1962150"/>
          <p14:tracePt t="64481" x="4502150" y="2032000"/>
          <p14:tracePt t="64490" x="4656138" y="2089150"/>
          <p14:tracePt t="64498" x="4811713" y="2144713"/>
          <p14:tracePt t="64505" x="5037138" y="2257425"/>
          <p14:tracePt t="64514" x="5249863" y="2286000"/>
          <p14:tracePt t="64522" x="5418138" y="2314575"/>
          <p14:tracePt t="64531" x="5715000" y="2355850"/>
          <p14:tracePt t="64538" x="5926138" y="2355850"/>
          <p14:tracePt t="64546" x="6110288" y="2355850"/>
          <p14:tracePt t="64553" x="6292850" y="2355850"/>
          <p14:tracePt t="64562" x="6477000" y="2355850"/>
          <p14:tracePt t="64569" x="6604000" y="2355850"/>
          <p14:tracePt t="64578" x="6716713" y="2343150"/>
          <p14:tracePt t="64586" x="6829425" y="2328863"/>
          <p14:tracePt t="64595" x="6970713" y="2271713"/>
          <p14:tracePt t="64601" x="7069138" y="2243138"/>
          <p14:tracePt t="64609" x="7112000" y="2201863"/>
          <p14:tracePt t="64618" x="7181850" y="2173288"/>
          <p14:tracePt t="64625" x="7210425" y="2159000"/>
          <p14:tracePt t="64633" x="7224713" y="2130425"/>
          <p14:tracePt t="64643" x="7296150" y="2101850"/>
          <p14:tracePt t="64665" x="7296150" y="2089150"/>
          <p14:tracePt t="64674" x="7308850" y="2074863"/>
          <p14:tracePt t="64692" x="7308850" y="2060575"/>
          <p14:tracePt t="64698" x="7308850" y="2046288"/>
          <p14:tracePt t="64714" x="7323138" y="2032000"/>
          <p14:tracePt t="64722" x="7337425" y="2017713"/>
          <p14:tracePt t="64739" x="7366000" y="1989138"/>
          <p14:tracePt t="64747" x="7366000" y="1974850"/>
          <p14:tracePt t="64754" x="7380288" y="1962150"/>
          <p14:tracePt t="64762" x="7380288" y="1947863"/>
          <p14:tracePt t="64770" x="7394575" y="1947863"/>
          <p14:tracePt t="64787" x="7394575" y="1919288"/>
          <p14:tracePt t="64795" x="7408863" y="1905000"/>
          <p14:tracePt t="64802" x="7408863" y="1890713"/>
          <p14:tracePt t="64810" x="7435850" y="1876425"/>
          <p14:tracePt t="65026" x="7408863" y="1890713"/>
          <p14:tracePt t="65035" x="7394575" y="1919288"/>
          <p14:tracePt t="65043" x="7366000" y="1947863"/>
          <p14:tracePt t="65051" x="7351713" y="1974850"/>
          <p14:tracePt t="65058" x="7308850" y="2032000"/>
          <p14:tracePt t="65066" x="7308850" y="2074863"/>
          <p14:tracePt t="65074" x="7281863" y="2159000"/>
          <p14:tracePt t="65082" x="7239000" y="2243138"/>
          <p14:tracePt t="65090" x="7196138" y="2398713"/>
          <p14:tracePt t="65099" x="7181850" y="2482850"/>
          <p14:tracePt t="65107" x="7169150" y="2525713"/>
          <p14:tracePt t="65428" x="7140575" y="2525713"/>
          <p14:tracePt t="65436" x="7126288" y="2525713"/>
          <p14:tracePt t="65450" x="7112000" y="2525713"/>
          <p14:tracePt t="65514" x="7097713" y="2525713"/>
          <p14:tracePt t="66388" x="7083425" y="2525713"/>
          <p14:tracePt t="66506" x="7054850" y="2525713"/>
          <p14:tracePt t="66756" x="7054850" y="2554288"/>
          <p14:tracePt t="66763" x="7054850" y="2597150"/>
          <p14:tracePt t="66771" x="7054850" y="2638425"/>
          <p14:tracePt t="66782" x="7054850" y="2681288"/>
          <p14:tracePt t="66788" x="7054850" y="2751138"/>
          <p14:tracePt t="66796" x="7054850" y="2836863"/>
          <p14:tracePt t="66805" x="7042150" y="2906713"/>
          <p14:tracePt t="66813" x="7013575" y="2978150"/>
          <p14:tracePt t="66821" x="6970713" y="3105150"/>
          <p14:tracePt t="66828" x="6942138" y="3146425"/>
          <p14:tracePt t="66836" x="6915150" y="3244850"/>
          <p14:tracePt t="66845" x="6872288" y="3330575"/>
          <p14:tracePt t="66852" x="6815138" y="3457575"/>
          <p14:tracePt t="66861" x="6788150" y="3513138"/>
          <p14:tracePt t="66868" x="6745288" y="3613150"/>
          <p14:tracePt t="66876" x="6673850" y="3740150"/>
          <p14:tracePt t="66883" x="6632575" y="3824288"/>
          <p14:tracePt t="66891" x="6589713" y="3937000"/>
          <p14:tracePt t="66899" x="6589713" y="3994150"/>
          <p14:tracePt t="66908" x="6546850" y="4078288"/>
          <p14:tracePt t="66916" x="6534150" y="4176713"/>
          <p14:tracePt t="66924" x="6519863" y="4219575"/>
          <p14:tracePt t="66932" x="6491288" y="4303713"/>
          <p14:tracePt t="66940" x="6434138" y="4402138"/>
          <p14:tracePt t="66947" x="6434138" y="4445000"/>
          <p14:tracePt t="66955" x="6392863" y="4502150"/>
          <p14:tracePt t="66963" x="6392863" y="4543425"/>
          <p14:tracePt t="66972" x="6364288" y="4614863"/>
          <p14:tracePt t="66980" x="6321425" y="4684713"/>
          <p14:tracePt t="66988" x="6307138" y="4713288"/>
          <p14:tracePt t="66996" x="6292850" y="4756150"/>
          <p14:tracePt t="67004" x="6280150" y="4797425"/>
          <p14:tracePt t="67011" x="6251575" y="4826000"/>
          <p14:tracePt t="67019" x="6251575" y="4854575"/>
          <p14:tracePt t="67036" x="6223000" y="4883150"/>
          <p14:tracePt t="67084" x="6208713" y="4883150"/>
          <p14:tracePt t="67092" x="6194425" y="4895850"/>
          <p14:tracePt t="67099" x="6165850" y="4895850"/>
          <p14:tracePt t="67107" x="6124575" y="4910138"/>
          <p14:tracePt t="67115" x="6110288" y="4924425"/>
          <p14:tracePt t="67124" x="6067425" y="4924425"/>
          <p14:tracePt t="67132" x="6026150" y="4938713"/>
          <p14:tracePt t="67140" x="6011863" y="4938713"/>
          <p14:tracePt t="67443" x="5983288" y="4981575"/>
          <p14:tracePt t="67451" x="5983288" y="5010150"/>
          <p14:tracePt t="67516" x="5997575" y="5010150"/>
          <p14:tracePt t="67524" x="5997575" y="4995863"/>
          <p14:tracePt t="67532" x="6011863" y="4981575"/>
          <p14:tracePt t="67539" x="6026150" y="4967288"/>
          <p14:tracePt t="67556" x="6038850" y="4967288"/>
          <p14:tracePt t="67564" x="6053138" y="4953000"/>
          <p14:tracePt t="67572" x="6053138" y="4938713"/>
          <p14:tracePt t="67595" x="6067425" y="4938713"/>
          <p14:tracePt t="67620" x="6081713" y="4938713"/>
          <p14:tracePt t="67635" x="6081713" y="4924425"/>
          <p14:tracePt t="67643" x="6110288" y="4924425"/>
          <p14:tracePt t="67700" x="6110288" y="4910138"/>
          <p14:tracePt t="68053" x="6110288" y="4895850"/>
          <p14:tracePt t="68061" x="6110288" y="4854575"/>
          <p14:tracePt t="68069" x="6124575" y="4811713"/>
          <p14:tracePt t="68078" x="6153150" y="4783138"/>
          <p14:tracePt t="68085" x="6223000" y="4713288"/>
          <p14:tracePt t="68092" x="6280150" y="4656138"/>
          <p14:tracePt t="68101" x="6378575" y="4572000"/>
          <p14:tracePt t="68109" x="6462713" y="4514850"/>
          <p14:tracePt t="68117" x="6546850" y="4445000"/>
          <p14:tracePt t="68125" x="6661150" y="4360863"/>
          <p14:tracePt t="68133" x="6759575" y="4260850"/>
          <p14:tracePt t="68141" x="6886575" y="4162425"/>
          <p14:tracePt t="68149" x="7027863" y="4049713"/>
          <p14:tracePt t="68156" x="7140575" y="3979863"/>
          <p14:tracePt t="68165" x="7323138" y="3867150"/>
          <p14:tracePt t="68173" x="7577138" y="3752850"/>
          <p14:tracePt t="68182" x="7845425" y="3697288"/>
          <p14:tracePt t="68189" x="8070850" y="3625850"/>
          <p14:tracePt t="68198" x="8410575" y="3556000"/>
          <p14:tracePt t="68205" x="8593138" y="3527425"/>
          <p14:tracePt t="68212" x="8791575" y="3498850"/>
          <p14:tracePt t="68221" x="8861425" y="3486150"/>
          <p14:tracePt t="68229" x="8918575" y="3486150"/>
          <p14:tracePt t="68237" x="8959850" y="3486150"/>
          <p14:tracePt t="68277" x="8988425" y="3513138"/>
          <p14:tracePt t="68286" x="8988425" y="3584575"/>
          <p14:tracePt t="68295" x="9017000" y="3711575"/>
          <p14:tracePt t="68302" x="9059863" y="3879850"/>
          <p14:tracePt t="68309" x="9086850" y="41211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Counting Semaphore; Example 13</a:t>
            </a:r>
            <a:endParaRPr lang="en-US" sz="28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2303813"/>
            <a:ext cx="7606286" cy="45541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65541"/>
            <a:ext cx="9144000" cy="11382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0273" y="2811203"/>
            <a:ext cx="2123728" cy="2737219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 bwMode="auto">
          <a:xfrm>
            <a:off x="638298" y="476672"/>
            <a:ext cx="8229600" cy="476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5D5D5E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800" b="1" i="1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US" sz="2400" kern="0" dirty="0" smtClean="0"/>
              <a:t>Counting Semaphore; Example 13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96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222"/>
    </mc:Choice>
    <mc:Fallback>
      <p:transition spd="slow" advTm="153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56" x="5757863" y="6350000"/>
          <p14:tracePt t="664" x="5672138" y="5997575"/>
          <p14:tracePt t="671" x="5645150" y="5757863"/>
          <p14:tracePt t="679" x="5616575" y="5530850"/>
          <p14:tracePt t="687" x="5573713" y="5276850"/>
          <p14:tracePt t="695" x="5518150" y="4981575"/>
          <p14:tracePt t="703" x="5475288" y="4699000"/>
          <p14:tracePt t="711" x="5446713" y="4473575"/>
          <p14:tracePt t="719" x="5432425" y="4275138"/>
          <p14:tracePt t="727" x="5376863" y="4078288"/>
          <p14:tracePt t="735" x="5362575" y="3908425"/>
          <p14:tracePt t="743" x="5362575" y="3767138"/>
          <p14:tracePt t="751" x="5362575" y="3613150"/>
          <p14:tracePt t="760" x="5362575" y="3457575"/>
          <p14:tracePt t="768" x="5362575" y="3344863"/>
          <p14:tracePt t="783" x="5446713" y="3090863"/>
          <p14:tracePt t="791" x="5545138" y="2949575"/>
          <p14:tracePt t="799" x="5630863" y="2822575"/>
          <p14:tracePt t="807" x="5715000" y="2724150"/>
          <p14:tracePt t="815" x="5784850" y="2624138"/>
          <p14:tracePt t="823" x="5856288" y="2554288"/>
          <p14:tracePt t="831" x="5983288" y="2441575"/>
          <p14:tracePt t="839" x="6096000" y="2355850"/>
          <p14:tracePt t="847" x="6223000" y="2300288"/>
          <p14:tracePt t="855" x="6321425" y="2228850"/>
          <p14:tracePt t="863" x="6392863" y="2216150"/>
          <p14:tracePt t="871" x="6462713" y="2187575"/>
          <p14:tracePt t="879" x="6575425" y="2144713"/>
          <p14:tracePt t="887" x="6618288" y="2130425"/>
          <p14:tracePt t="895" x="6673850" y="2089150"/>
          <p14:tracePt t="903" x="6759575" y="2032000"/>
          <p14:tracePt t="911" x="6872288" y="1962150"/>
          <p14:tracePt t="919" x="7054850" y="1847850"/>
          <p14:tracePt t="927" x="7169150" y="1749425"/>
          <p14:tracePt t="935" x="7169150" y="1763713"/>
          <p14:tracePt t="943" x="7169150" y="1778000"/>
          <p14:tracePt t="1231" x="7253288" y="1847850"/>
          <p14:tracePt t="1239" x="7380288" y="1919288"/>
          <p14:tracePt t="1247" x="7507288" y="1962150"/>
          <p14:tracePt t="1255" x="7550150" y="1974850"/>
          <p14:tracePt t="1263" x="7591425" y="1989138"/>
          <p14:tracePt t="1279" x="7605713" y="1989138"/>
          <p14:tracePt t="1287" x="7648575" y="1989138"/>
          <p14:tracePt t="1295" x="7704138" y="1962150"/>
          <p14:tracePt t="1303" x="7718425" y="1947863"/>
          <p14:tracePt t="1311" x="7747000" y="1933575"/>
          <p14:tracePt t="1320" x="7747000" y="1876425"/>
          <p14:tracePt t="1335" x="7747000" y="1862138"/>
          <p14:tracePt t="1351" x="7747000" y="1847850"/>
          <p14:tracePt t="1359" x="7747000" y="1835150"/>
          <p14:tracePt t="1408" x="7747000" y="1820863"/>
          <p14:tracePt t="1424" x="7747000" y="1806575"/>
          <p14:tracePt t="1447" x="7747000" y="1778000"/>
          <p14:tracePt t="1455" x="7732713" y="1763713"/>
          <p14:tracePt t="1463" x="7718425" y="1749425"/>
          <p14:tracePt t="1471" x="7704138" y="1735138"/>
          <p14:tracePt t="1479" x="7689850" y="1720850"/>
          <p14:tracePt t="1487" x="7677150" y="1693863"/>
          <p14:tracePt t="1495" x="7634288" y="1665288"/>
          <p14:tracePt t="1503" x="7591425" y="1608138"/>
          <p14:tracePt t="1511" x="7562850" y="1593850"/>
          <p14:tracePt t="1520" x="7521575" y="1509713"/>
          <p14:tracePt t="1527" x="7435850" y="1466850"/>
          <p14:tracePt t="1535" x="7423150" y="1454150"/>
          <p14:tracePt t="1543" x="7380288" y="1439863"/>
          <p14:tracePt t="1551" x="7337425" y="1397000"/>
          <p14:tracePt t="1559" x="7323138" y="1382713"/>
          <p14:tracePt t="1567" x="7281863" y="1382713"/>
          <p14:tracePt t="1575" x="7239000" y="1354138"/>
          <p14:tracePt t="1583" x="7210425" y="1339850"/>
          <p14:tracePt t="1592" x="7181850" y="1339850"/>
          <p14:tracePt t="1608" x="7154863" y="1312863"/>
          <p14:tracePt t="1624" x="7140575" y="1312863"/>
          <p14:tracePt t="1647" x="7126288" y="1298575"/>
          <p14:tracePt t="1847" x="7083425" y="1298575"/>
          <p14:tracePt t="1855" x="6956425" y="1284288"/>
          <p14:tracePt t="1865" x="6800850" y="1241425"/>
          <p14:tracePt t="1871" x="6745288" y="1227138"/>
          <p14:tracePt t="1880" x="6702425" y="1200150"/>
          <p14:tracePt t="1887" x="6688138" y="1200150"/>
          <p14:tracePt t="2192" x="6673850" y="1227138"/>
          <p14:tracePt t="2200" x="6673850" y="1312863"/>
          <p14:tracePt t="2312" x="6673850" y="1339850"/>
          <p14:tracePt t="2761" x="6632575" y="1339850"/>
          <p14:tracePt t="2769" x="6604000" y="1339850"/>
          <p14:tracePt t="2777" x="6546850" y="1327150"/>
          <p14:tracePt t="2785" x="6546850" y="1298575"/>
          <p14:tracePt t="2801" x="6534150" y="1298575"/>
          <p14:tracePt t="3025" x="6505575" y="1298575"/>
          <p14:tracePt t="3033" x="6491288" y="1354138"/>
          <p14:tracePt t="3696" x="6491288" y="1339850"/>
          <p14:tracePt t="3705" x="6561138" y="1312863"/>
          <p14:tracePt t="3713" x="6759575" y="1241425"/>
          <p14:tracePt t="3721" x="6927850" y="1171575"/>
          <p14:tracePt t="3729" x="7154863" y="1085850"/>
          <p14:tracePt t="3737" x="7239000" y="1044575"/>
          <p14:tracePt t="3745" x="7323138" y="1016000"/>
          <p14:tracePt t="9340" x="7267575" y="987425"/>
          <p14:tracePt t="9348" x="7253288" y="987425"/>
          <p14:tracePt t="9356" x="7224713" y="987425"/>
          <p14:tracePt t="9364" x="7210425" y="987425"/>
          <p14:tracePt t="9372" x="7196138" y="987425"/>
          <p14:tracePt t="9380" x="7181850" y="987425"/>
          <p14:tracePt t="9396" x="7154863" y="987425"/>
          <p14:tracePt t="9404" x="7126288" y="987425"/>
          <p14:tracePt t="9419" x="7083425" y="987425"/>
          <p14:tracePt t="9427" x="7069138" y="987425"/>
          <p14:tracePt t="9435" x="7013575" y="987425"/>
          <p14:tracePt t="9444" x="6915150" y="1016000"/>
          <p14:tracePt t="9451" x="6843713" y="1058863"/>
          <p14:tracePt t="9460" x="6800850" y="1085850"/>
          <p14:tracePt t="9468" x="6759575" y="1085850"/>
          <p14:tracePt t="9476" x="6745288" y="1100138"/>
          <p14:tracePt t="9492" x="6716713" y="1100138"/>
          <p14:tracePt t="9500" x="6702425" y="1100138"/>
          <p14:tracePt t="9508" x="6688138" y="1114425"/>
          <p14:tracePt t="9516" x="6673850" y="1128713"/>
          <p14:tracePt t="9524" x="6632575" y="1143000"/>
          <p14:tracePt t="9532" x="6604000" y="1143000"/>
          <p14:tracePt t="9541" x="6575425" y="1171575"/>
          <p14:tracePt t="9548" x="6505575" y="1200150"/>
          <p14:tracePt t="9556" x="6462713" y="1212850"/>
          <p14:tracePt t="9564" x="6364288" y="1241425"/>
          <p14:tracePt t="9572" x="6223000" y="1327150"/>
          <p14:tracePt t="9580" x="6067425" y="1382713"/>
          <p14:tracePt t="9589" x="5911850" y="1425575"/>
          <p14:tracePt t="9596" x="5772150" y="1481138"/>
          <p14:tracePt t="9605" x="5616575" y="1552575"/>
          <p14:tracePt t="9612" x="5503863" y="1581150"/>
          <p14:tracePt t="9620" x="5362575" y="1593850"/>
          <p14:tracePt t="9628" x="5264150" y="1608138"/>
          <p14:tracePt t="9636" x="5149850" y="1636713"/>
          <p14:tracePt t="9644" x="5080000" y="1636713"/>
          <p14:tracePt t="9652" x="5010150" y="1651000"/>
          <p14:tracePt t="9660" x="4953000" y="1665288"/>
          <p14:tracePt t="9668" x="4924425" y="1665288"/>
          <p14:tracePt t="9676" x="4868863" y="1679575"/>
          <p14:tracePt t="9684" x="4797425" y="1693863"/>
          <p14:tracePt t="9692" x="4713288" y="1693863"/>
          <p14:tracePt t="9700" x="4586288" y="1720850"/>
          <p14:tracePt t="9708" x="4473575" y="1735138"/>
          <p14:tracePt t="9716" x="4387850" y="1778000"/>
          <p14:tracePt t="9725" x="4275138" y="1792288"/>
          <p14:tracePt t="9732" x="4148138" y="1820863"/>
          <p14:tracePt t="9740" x="4021138" y="1862138"/>
          <p14:tracePt t="9748" x="3781425" y="1919288"/>
          <p14:tracePt t="9756" x="3668713" y="1947863"/>
          <p14:tracePt t="9764" x="3513138" y="1974850"/>
          <p14:tracePt t="9772" x="3371850" y="1989138"/>
          <p14:tracePt t="9780" x="3302000" y="2003425"/>
          <p14:tracePt t="9789" x="3244850" y="2003425"/>
          <p14:tracePt t="9804" x="3189288" y="2032000"/>
          <p14:tracePt t="9812" x="3117850" y="2046288"/>
          <p14:tracePt t="9820" x="3090863" y="2046288"/>
          <p14:tracePt t="9828" x="3062288" y="2046288"/>
          <p14:tracePt t="9844" x="3019425" y="2046288"/>
          <p14:tracePt t="9852" x="3005138" y="2046288"/>
          <p14:tracePt t="9860" x="2949575" y="2060575"/>
          <p14:tracePt t="9868" x="2892425" y="2089150"/>
          <p14:tracePt t="9876" x="2836863" y="2116138"/>
          <p14:tracePt t="9884" x="2751138" y="2116138"/>
          <p14:tracePt t="9892" x="2667000" y="2144713"/>
          <p14:tracePt t="9901" x="2609850" y="2159000"/>
          <p14:tracePt t="9908" x="2497138" y="2216150"/>
          <p14:tracePt t="9916" x="2427288" y="2257425"/>
          <p14:tracePt t="9924" x="2355850" y="2286000"/>
          <p14:tracePt t="9932" x="2300288" y="2314575"/>
          <p14:tracePt t="9940" x="2286000" y="2328863"/>
          <p14:tracePt t="9948" x="2257425" y="2328863"/>
          <p14:tracePt t="10012" x="2257425" y="2343150"/>
          <p14:tracePt t="10052" x="2257425" y="2355850"/>
          <p14:tracePt t="10060" x="2257425" y="2370138"/>
          <p14:tracePt t="10069" x="2271713" y="2384425"/>
          <p14:tracePt t="10092" x="2286000" y="2384425"/>
          <p14:tracePt t="10100" x="2314575" y="2384425"/>
          <p14:tracePt t="10124" x="2328863" y="2384425"/>
          <p14:tracePt t="10132" x="2343150" y="2384425"/>
          <p14:tracePt t="10140" x="2355850" y="2384425"/>
          <p14:tracePt t="10156" x="2370138" y="2384425"/>
          <p14:tracePt t="10756" x="2384425" y="2384425"/>
          <p14:tracePt t="10765" x="2413000" y="2384425"/>
          <p14:tracePt t="10773" x="2455863" y="2384425"/>
          <p14:tracePt t="10780" x="2525713" y="2370138"/>
          <p14:tracePt t="10788" x="2624138" y="2370138"/>
          <p14:tracePt t="10796" x="2736850" y="2355850"/>
          <p14:tracePt t="10804" x="2851150" y="2343150"/>
          <p14:tracePt t="10815" x="2978150" y="2328863"/>
          <p14:tracePt t="10820" x="3090863" y="2328863"/>
          <p14:tracePt t="10828" x="3232150" y="2328863"/>
          <p14:tracePt t="10836" x="3371850" y="2314575"/>
          <p14:tracePt t="10844" x="3486150" y="2314575"/>
          <p14:tracePt t="10852" x="3584575" y="2300288"/>
          <p14:tracePt t="10861" x="3725863" y="2286000"/>
          <p14:tracePt t="10869" x="3838575" y="2271713"/>
          <p14:tracePt t="10877" x="3951288" y="2257425"/>
          <p14:tracePt t="10884" x="4006850" y="2243138"/>
          <p14:tracePt t="10892" x="4092575" y="2243138"/>
          <p14:tracePt t="10900" x="4121150" y="2228850"/>
          <p14:tracePt t="10908" x="4133850" y="2216150"/>
          <p14:tracePt t="10980" x="4148138" y="2216150"/>
          <p14:tracePt t="10997" x="4162425" y="2216150"/>
          <p14:tracePt t="11012" x="4176713" y="2216150"/>
          <p14:tracePt t="11028" x="4191000" y="2216150"/>
          <p14:tracePt t="11068" x="4205288" y="2216150"/>
          <p14:tracePt t="11100" x="4233863" y="2216150"/>
          <p14:tracePt t="11109" x="4248150" y="2216150"/>
          <p14:tracePt t="11117" x="4248150" y="2228850"/>
          <p14:tracePt t="11124" x="4260850" y="2243138"/>
          <p14:tracePt t="11132" x="4275138" y="2271713"/>
          <p14:tracePt t="11148" x="4289425" y="2286000"/>
          <p14:tracePt t="11156" x="4318000" y="2300288"/>
          <p14:tracePt t="11173" x="4332288" y="2300288"/>
          <p14:tracePt t="11180" x="4346575" y="2300288"/>
          <p14:tracePt t="11196" x="4360863" y="2300288"/>
          <p14:tracePt t="11212" x="4387850" y="2300288"/>
          <p14:tracePt t="11220" x="4402138" y="2300288"/>
          <p14:tracePt t="11229" x="4430713" y="2300288"/>
          <p14:tracePt t="11460" x="4402138" y="2300288"/>
          <p14:tracePt t="11484" x="4387850" y="2300288"/>
          <p14:tracePt t="11518" x="4375150" y="2300288"/>
          <p14:tracePt t="11532" x="4360863" y="2300288"/>
          <p14:tracePt t="11540" x="4346575" y="2300288"/>
          <p14:tracePt t="11548" x="4318000" y="2300288"/>
          <p14:tracePt t="11556" x="4289425" y="2300288"/>
          <p14:tracePt t="11564" x="4260850" y="2286000"/>
          <p14:tracePt t="11573" x="4248150" y="2286000"/>
          <p14:tracePt t="11628" x="4233863" y="2286000"/>
          <p14:tracePt t="11637" x="4219575" y="2286000"/>
          <p14:tracePt t="11677" x="4205288" y="2286000"/>
          <p14:tracePt t="11700" x="4191000" y="2286000"/>
          <p14:tracePt t="11741" x="4176713" y="2286000"/>
          <p14:tracePt t="11748" x="4148138" y="2286000"/>
          <p14:tracePt t="11756" x="4133850" y="2286000"/>
          <p14:tracePt t="11766" x="4121150" y="2286000"/>
          <p14:tracePt t="11773" x="4078288" y="2300288"/>
          <p14:tracePt t="11782" x="4035425" y="2300288"/>
          <p14:tracePt t="11788" x="3979863" y="2328863"/>
          <p14:tracePt t="11797" x="3951288" y="2343150"/>
          <p14:tracePt t="11805" x="3922713" y="2355850"/>
          <p14:tracePt t="11812" x="3867150" y="2355850"/>
          <p14:tracePt t="11820" x="3838575" y="2384425"/>
          <p14:tracePt t="11830" x="3810000" y="2398713"/>
          <p14:tracePt t="11837" x="3781425" y="2398713"/>
          <p14:tracePt t="11845" x="3767138" y="2398713"/>
          <p14:tracePt t="11893" x="3752850" y="2398713"/>
          <p14:tracePt t="11908" x="3740150" y="2384425"/>
          <p14:tracePt t="11918" x="3711575" y="2370138"/>
          <p14:tracePt t="11934" x="3683000" y="2343150"/>
          <p14:tracePt t="11941" x="3654425" y="2328863"/>
          <p14:tracePt t="11949" x="3625850" y="2300288"/>
          <p14:tracePt t="11957" x="3598863" y="2286000"/>
          <p14:tracePt t="11965" x="3598863" y="2271713"/>
          <p14:tracePt t="11973" x="3584575" y="2257425"/>
          <p14:tracePt t="11982" x="3556000" y="2216150"/>
          <p14:tracePt t="11990" x="3541713" y="2187575"/>
          <p14:tracePt t="11996" x="3527425" y="2159000"/>
          <p14:tracePt t="12005" x="3513138" y="2159000"/>
          <p14:tracePt t="12013" x="3513138" y="2130425"/>
          <p14:tracePt t="12029" x="3498850" y="2116138"/>
          <p14:tracePt t="12038" x="3486150" y="2101850"/>
          <p14:tracePt t="12046" x="3486150" y="2089150"/>
          <p14:tracePt t="12053" x="3486150" y="2074863"/>
          <p14:tracePt t="12069" x="3486150" y="2060575"/>
          <p14:tracePt t="12109" x="3486150" y="2046288"/>
          <p14:tracePt t="12117" x="3486150" y="2032000"/>
          <p14:tracePt t="12127" x="3486150" y="2017713"/>
          <p14:tracePt t="12134" x="3486150" y="1989138"/>
          <p14:tracePt t="12142" x="3486150" y="1974850"/>
          <p14:tracePt t="12150" x="3486150" y="1962150"/>
          <p14:tracePt t="12157" x="3486150" y="1947863"/>
          <p14:tracePt t="12165" x="3527425" y="1890713"/>
          <p14:tracePt t="12173" x="3570288" y="1862138"/>
          <p14:tracePt t="12181" x="3613150" y="1806575"/>
          <p14:tracePt t="12190" x="3683000" y="1792288"/>
          <p14:tracePt t="12198" x="3781425" y="1720850"/>
          <p14:tracePt t="12206" x="3852863" y="1693863"/>
          <p14:tracePt t="12213" x="3965575" y="1651000"/>
          <p14:tracePt t="12221" x="4078288" y="1622425"/>
          <p14:tracePt t="12229" x="4205288" y="1593850"/>
          <p14:tracePt t="12237" x="4275138" y="1581150"/>
          <p14:tracePt t="12246" x="4416425" y="1566863"/>
          <p14:tracePt t="12253" x="4487863" y="1566863"/>
          <p14:tracePt t="12262" x="4572000" y="1552575"/>
          <p14:tracePt t="12270" x="4586288" y="1552575"/>
          <p14:tracePt t="12277" x="4600575" y="1552575"/>
          <p14:tracePt t="12285" x="4629150" y="1552575"/>
          <p14:tracePt t="12293" x="4641850" y="1552575"/>
          <p14:tracePt t="12310" x="4670425" y="1552575"/>
          <p14:tracePt t="12333" x="4699000" y="1552575"/>
          <p14:tracePt t="12341" x="4713288" y="1552575"/>
          <p14:tracePt t="12349" x="4741863" y="1552575"/>
          <p14:tracePt t="12357" x="4768850" y="1581150"/>
          <p14:tracePt t="12366" x="4797425" y="1581150"/>
          <p14:tracePt t="12375" x="4826000" y="1608138"/>
          <p14:tracePt t="12382" x="4854575" y="1622425"/>
          <p14:tracePt t="12389" x="4883150" y="1665288"/>
          <p14:tracePt t="12397" x="4895850" y="1679575"/>
          <p14:tracePt t="12405" x="4910138" y="1693863"/>
          <p14:tracePt t="12413" x="4910138" y="1708150"/>
          <p14:tracePt t="12423" x="4910138" y="1735138"/>
          <p14:tracePt t="12430" x="4924425" y="1749425"/>
          <p14:tracePt t="12438" x="4924425" y="1763713"/>
          <p14:tracePt t="12446" x="4924425" y="1778000"/>
          <p14:tracePt t="12453" x="4924425" y="1792288"/>
          <p14:tracePt t="12461" x="4938713" y="1806575"/>
          <p14:tracePt t="12477" x="4938713" y="1820863"/>
          <p14:tracePt t="12486" x="4938713" y="1835150"/>
          <p14:tracePt t="12494" x="4938713" y="1847850"/>
          <p14:tracePt t="12502" x="4938713" y="1876425"/>
          <p14:tracePt t="12517" x="4938713" y="1905000"/>
          <p14:tracePt t="12525" x="4938713" y="1933575"/>
          <p14:tracePt t="12534" x="4895850" y="1974850"/>
          <p14:tracePt t="12542" x="4895850" y="2003425"/>
          <p14:tracePt t="12550" x="4854575" y="2032000"/>
          <p14:tracePt t="12558" x="4854575" y="2046288"/>
          <p14:tracePt t="12565" x="4783138" y="2089150"/>
          <p14:tracePt t="12573" x="4768850" y="2089150"/>
          <p14:tracePt t="12581" x="4756150" y="2101850"/>
          <p14:tracePt t="12589" x="4713288" y="2101850"/>
          <p14:tracePt t="12598" x="4670425" y="2101850"/>
          <p14:tracePt t="12606" x="4629150" y="2116138"/>
          <p14:tracePt t="12614" x="4586288" y="2116138"/>
          <p14:tracePt t="12622" x="4543425" y="2116138"/>
          <p14:tracePt t="12629" x="4459288" y="2116138"/>
          <p14:tracePt t="12637" x="4346575" y="2159000"/>
          <p14:tracePt t="12645" x="4233863" y="2173288"/>
          <p14:tracePt t="12654" x="4121150" y="2173288"/>
          <p14:tracePt t="12662" x="4021138" y="2173288"/>
          <p14:tracePt t="12670" x="3908425" y="2173288"/>
          <p14:tracePt t="12678" x="3752850" y="2173288"/>
          <p14:tracePt t="12685" x="3570288" y="2173288"/>
          <p14:tracePt t="12694" x="3414713" y="2173288"/>
          <p14:tracePt t="12701" x="3273425" y="2173288"/>
          <p14:tracePt t="12709" x="3132138" y="2173288"/>
          <p14:tracePt t="12718" x="3048000" y="2173288"/>
          <p14:tracePt t="12726" x="2990850" y="2173288"/>
          <p14:tracePt t="12734" x="2906713" y="2173288"/>
          <p14:tracePt t="12742" x="2863850" y="2173288"/>
          <p14:tracePt t="12749" x="2836863" y="2159000"/>
          <p14:tracePt t="12757" x="2808288" y="2159000"/>
          <p14:tracePt t="12765" x="2794000" y="2130425"/>
          <p14:tracePt t="12774" x="2779713" y="2130425"/>
          <p14:tracePt t="12782" x="2751138" y="2116138"/>
          <p14:tracePt t="12798" x="2724150" y="2116138"/>
          <p14:tracePt t="12806" x="2709863" y="2116138"/>
          <p14:tracePt t="13013" x="2709863" y="2101850"/>
          <p14:tracePt t="13166" x="2724150" y="2101850"/>
          <p14:tracePt t="13542" x="2736850" y="2101850"/>
          <p14:tracePt t="13550" x="2779713" y="2089150"/>
          <p14:tracePt t="13558" x="2851150" y="2060575"/>
          <p14:tracePt t="13566" x="2892425" y="2060575"/>
          <p14:tracePt t="13574" x="2990850" y="2032000"/>
          <p14:tracePt t="13581" x="3033713" y="2032000"/>
          <p14:tracePt t="13590" x="3146425" y="1989138"/>
          <p14:tracePt t="13597" x="3273425" y="1974850"/>
          <p14:tracePt t="13606" x="3414713" y="1919288"/>
          <p14:tracePt t="13614" x="3598863" y="1919288"/>
          <p14:tracePt t="13622" x="3752850" y="1905000"/>
          <p14:tracePt t="13630" x="3894138" y="1905000"/>
          <p14:tracePt t="13637" x="4049713" y="1890713"/>
          <p14:tracePt t="13648" x="4162425" y="1876425"/>
          <p14:tracePt t="13653" x="4275138" y="1876425"/>
          <p14:tracePt t="13662" x="4332288" y="1876425"/>
          <p14:tracePt t="13670" x="4416425" y="1876425"/>
          <p14:tracePt t="13678" x="4445000" y="1876425"/>
          <p14:tracePt t="13686" x="4487863" y="1876425"/>
          <p14:tracePt t="13694" x="4529138" y="1905000"/>
          <p14:tracePt t="13701" x="4586288" y="1947863"/>
          <p14:tracePt t="13709" x="4629150" y="1974850"/>
          <p14:tracePt t="13717" x="4727575" y="2017713"/>
          <p14:tracePt t="13726" x="4783138" y="2060575"/>
          <p14:tracePt t="13734" x="4868863" y="2089150"/>
          <p14:tracePt t="13742" x="4895850" y="2101850"/>
          <p14:tracePt t="13750" x="4967288" y="2144713"/>
          <p14:tracePt t="13758" x="5080000" y="2216150"/>
          <p14:tracePt t="13765" x="5122863" y="2243138"/>
          <p14:tracePt t="13773" x="5137150" y="2257425"/>
          <p14:tracePt t="13782" x="5178425" y="2286000"/>
          <p14:tracePt t="13798" x="5192713" y="2300288"/>
          <p14:tracePt t="13806" x="5207000" y="2314575"/>
          <p14:tracePt t="13821" x="5207000" y="2343150"/>
          <p14:tracePt t="13830" x="5207000" y="2355850"/>
          <p14:tracePt t="13838" x="5207000" y="2370138"/>
          <p14:tracePt t="13846" x="5207000" y="2384425"/>
          <p14:tracePt t="13854" x="5207000" y="2413000"/>
          <p14:tracePt t="13862" x="5192713" y="2441575"/>
          <p14:tracePt t="13869" x="5164138" y="2470150"/>
          <p14:tracePt t="13877" x="5149850" y="2511425"/>
          <p14:tracePt t="13886" x="5108575" y="2554288"/>
          <p14:tracePt t="13894" x="5037138" y="2597150"/>
          <p14:tracePt t="13902" x="4995863" y="2597150"/>
          <p14:tracePt t="13910" x="4895850" y="2609850"/>
          <p14:tracePt t="13918" x="4826000" y="2624138"/>
          <p14:tracePt t="13926" x="4713288" y="2638425"/>
          <p14:tracePt t="13933" x="4614863" y="2638425"/>
          <p14:tracePt t="13941" x="4502150" y="2638425"/>
          <p14:tracePt t="13950" x="4375150" y="2638425"/>
          <p14:tracePt t="13958" x="4219575" y="2638425"/>
          <p14:tracePt t="13966" x="4106863" y="2638425"/>
          <p14:tracePt t="13974" x="3965575" y="2638425"/>
          <p14:tracePt t="13982" x="3879850" y="2638425"/>
          <p14:tracePt t="13990" x="3795713" y="2624138"/>
          <p14:tracePt t="13997" x="3725863" y="2609850"/>
          <p14:tracePt t="14006" x="3683000" y="2609850"/>
          <p14:tracePt t="14014" x="3625850" y="2597150"/>
          <p14:tracePt t="14022" x="3570288" y="2540000"/>
          <p14:tracePt t="14030" x="3541713" y="2540000"/>
          <p14:tracePt t="14038" x="3513138" y="2511425"/>
          <p14:tracePt t="14046" x="3471863" y="2497138"/>
          <p14:tracePt t="14053" x="3400425" y="2470150"/>
          <p14:tracePt t="14061" x="3371850" y="2455863"/>
          <p14:tracePt t="14070" x="3359150" y="2427288"/>
          <p14:tracePt t="14078" x="3316288" y="2398713"/>
          <p14:tracePt t="14086" x="3287713" y="2370138"/>
          <p14:tracePt t="14095" x="3273425" y="2355850"/>
          <p14:tracePt t="14103" x="3273425" y="2343150"/>
          <p14:tracePt t="14110" x="3259138" y="2328863"/>
          <p14:tracePt t="14125" x="3244850" y="2314575"/>
          <p14:tracePt t="14135" x="3244850" y="2300288"/>
          <p14:tracePt t="14199" x="3244850" y="2286000"/>
          <p14:tracePt t="14207" x="3244850" y="2271713"/>
          <p14:tracePt t="14214" x="3244850" y="2257425"/>
          <p14:tracePt t="14222" x="3287713" y="2257425"/>
          <p14:tracePt t="14230" x="3330575" y="2257425"/>
          <p14:tracePt t="14238" x="3414713" y="2216150"/>
          <p14:tracePt t="14246" x="3498850" y="2216150"/>
          <p14:tracePt t="14253" x="3584575" y="2173288"/>
          <p14:tracePt t="14263" x="3683000" y="2144713"/>
          <p14:tracePt t="14270" x="3810000" y="2116138"/>
          <p14:tracePt t="14279" x="3951288" y="2116138"/>
          <p14:tracePt t="14286" x="4092575" y="2101850"/>
          <p14:tracePt t="14295" x="4248150" y="2089150"/>
          <p14:tracePt t="14302" x="4360863" y="2089150"/>
          <p14:tracePt t="14310" x="4459288" y="2074863"/>
          <p14:tracePt t="14319" x="4502150" y="2074863"/>
          <p14:tracePt t="14327" x="4543425" y="2074863"/>
          <p14:tracePt t="14334" x="4557713" y="2074863"/>
          <p14:tracePt t="14343" x="4586288" y="2074863"/>
          <p14:tracePt t="14374" x="4600575" y="2074863"/>
          <p14:tracePt t="14511" x="4614863" y="2074863"/>
          <p14:tracePt t="14566" x="4614863" y="2089150"/>
          <p14:tracePt t="14583" x="4614863" y="2101850"/>
          <p14:tracePt t="14599" x="4614863" y="2116138"/>
          <p14:tracePt t="14607" x="4614863" y="2144713"/>
          <p14:tracePt t="14622" x="4614863" y="2159000"/>
          <p14:tracePt t="14631" x="4614863" y="2187575"/>
          <p14:tracePt t="14639" x="4600575" y="2187575"/>
          <p14:tracePt t="14647" x="4600575" y="2216150"/>
          <p14:tracePt t="14655" x="4600575" y="2228850"/>
          <p14:tracePt t="14670" x="4586288" y="2257425"/>
          <p14:tracePt t="14678" x="4586288" y="2286000"/>
          <p14:tracePt t="14691" x="4586288" y="2300288"/>
          <p14:tracePt t="14695" x="4572000" y="2314575"/>
          <p14:tracePt t="14703" x="4572000" y="2343150"/>
          <p14:tracePt t="14711" x="4557713" y="2355850"/>
          <p14:tracePt t="14719" x="4543425" y="2398713"/>
          <p14:tracePt t="14727" x="4514850" y="2427288"/>
          <p14:tracePt t="14734" x="4514850" y="2455863"/>
          <p14:tracePt t="14743" x="4502150" y="2482850"/>
          <p14:tracePt t="14753" x="4487863" y="2497138"/>
          <p14:tracePt t="14760" x="4459288" y="2525713"/>
          <p14:tracePt t="14807" x="4430713" y="2525713"/>
          <p14:tracePt t="14822" x="4416425" y="2525713"/>
          <p14:tracePt t="14831" x="4387850" y="2525713"/>
          <p14:tracePt t="14839" x="4346575" y="2525713"/>
          <p14:tracePt t="14847" x="4332288" y="2525713"/>
          <p14:tracePt t="14855" x="4303713" y="2525713"/>
          <p14:tracePt t="14863" x="4260850" y="2525713"/>
          <p14:tracePt t="14871" x="4248150" y="2525713"/>
          <p14:tracePt t="14887" x="4233863" y="2525713"/>
          <p14:tracePt t="14895" x="4219575" y="2525713"/>
          <p14:tracePt t="14903" x="4205288" y="2525713"/>
          <p14:tracePt t="14919" x="4162425" y="2497138"/>
          <p14:tracePt t="14928" x="4148138" y="2482850"/>
          <p14:tracePt t="14935" x="4121150" y="2455863"/>
          <p14:tracePt t="14942" x="4078288" y="2441575"/>
          <p14:tracePt t="14951" x="4064000" y="2427288"/>
          <p14:tracePt t="14959" x="3979863" y="2384425"/>
          <p14:tracePt t="14967" x="3951288" y="2384425"/>
          <p14:tracePt t="14975" x="3922713" y="2384425"/>
          <p14:tracePt t="14983" x="3894138" y="2370138"/>
          <p14:tracePt t="14991" x="3867150" y="2355850"/>
          <p14:tracePt t="14998" x="3852863" y="2343150"/>
          <p14:tracePt t="15007" x="3838575" y="2343150"/>
          <p14:tracePt t="15023" x="3810000" y="2328863"/>
          <p14:tracePt t="15055" x="3795713" y="2314575"/>
          <p14:tracePt t="15519" x="3781425" y="2286000"/>
          <p14:tracePt t="15527" x="3781425" y="2271713"/>
          <p14:tracePt t="15535" x="3795713" y="2257425"/>
          <p14:tracePt t="15543" x="3838575" y="2243138"/>
          <p14:tracePt t="15551" x="3852863" y="2228850"/>
          <p14:tracePt t="15559" x="3894138" y="2216150"/>
          <p14:tracePt t="15567" x="3922713" y="2187575"/>
          <p14:tracePt t="15575" x="3965575" y="2173288"/>
          <p14:tracePt t="15583" x="4006850" y="2144713"/>
          <p14:tracePt t="15592" x="4035425" y="2116138"/>
          <p14:tracePt t="15600" x="4064000" y="2101850"/>
          <p14:tracePt t="15607" x="4092575" y="2089150"/>
          <p14:tracePt t="15615" x="4106863" y="2074863"/>
          <p14:tracePt t="15623" x="4133850" y="2060575"/>
          <p14:tracePt t="15631" x="4148138" y="2046288"/>
          <p14:tracePt t="15647" x="4176713" y="2032000"/>
          <p14:tracePt t="15655" x="4205288" y="2032000"/>
          <p14:tracePt t="15663" x="4233863" y="2003425"/>
          <p14:tracePt t="15671" x="4260850" y="1974850"/>
          <p14:tracePt t="15679" x="4303713" y="1962150"/>
          <p14:tracePt t="15687" x="4346575" y="1919288"/>
          <p14:tracePt t="15695" x="4402138" y="1890713"/>
          <p14:tracePt t="15703" x="4487863" y="1876425"/>
          <p14:tracePt t="15711" x="4514850" y="1862138"/>
          <p14:tracePt t="15720" x="4543425" y="1847850"/>
          <p14:tracePt t="15727" x="4586288" y="1835150"/>
          <p14:tracePt t="15735" x="4614863" y="1835150"/>
          <p14:tracePt t="15743" x="4641850" y="1820863"/>
          <p14:tracePt t="15751" x="4670425" y="1820863"/>
          <p14:tracePt t="15759" x="4699000" y="1820863"/>
          <p14:tracePt t="15767" x="4713288" y="1820863"/>
          <p14:tracePt t="15775" x="4741863" y="1820863"/>
          <p14:tracePt t="15783" x="4756150" y="1820863"/>
          <p14:tracePt t="15799" x="4768850" y="1820863"/>
          <p14:tracePt t="15815" x="4797425" y="1820863"/>
          <p14:tracePt t="15823" x="4826000" y="1820863"/>
          <p14:tracePt t="15831" x="4868863" y="1847850"/>
          <p14:tracePt t="15839" x="4883150" y="1862138"/>
          <p14:tracePt t="15847" x="4895850" y="1876425"/>
          <p14:tracePt t="15855" x="4953000" y="1905000"/>
          <p14:tracePt t="15863" x="4967288" y="1933575"/>
          <p14:tracePt t="15871" x="4995863" y="1947863"/>
          <p14:tracePt t="15887" x="5037138" y="1974850"/>
          <p14:tracePt t="15895" x="5051425" y="1989138"/>
          <p14:tracePt t="15903" x="5065713" y="2032000"/>
          <p14:tracePt t="15911" x="5094288" y="2089150"/>
          <p14:tracePt t="15919" x="5122863" y="2144713"/>
          <p14:tracePt t="15927" x="5164138" y="2187575"/>
          <p14:tracePt t="15935" x="5178425" y="2216150"/>
          <p14:tracePt t="15943" x="5235575" y="2271713"/>
          <p14:tracePt t="15951" x="5235575" y="2286000"/>
          <p14:tracePt t="15959" x="5249863" y="2300288"/>
          <p14:tracePt t="15967" x="5249863" y="2314575"/>
          <p14:tracePt t="15975" x="5264150" y="2328863"/>
          <p14:tracePt t="15991" x="5276850" y="2343150"/>
          <p14:tracePt t="15999" x="5291138" y="2343150"/>
          <p14:tracePt t="16007" x="5319713" y="2355850"/>
          <p14:tracePt t="16031" x="5334000" y="2355850"/>
          <p14:tracePt t="16039" x="5348288" y="2355850"/>
          <p14:tracePt t="16047" x="5362575" y="2355850"/>
          <p14:tracePt t="16055" x="5403850" y="2355850"/>
          <p14:tracePt t="16063" x="5418138" y="2355850"/>
          <p14:tracePt t="16079" x="5461000" y="2355850"/>
          <p14:tracePt t="16095" x="5489575" y="2355850"/>
          <p14:tracePt t="16111" x="5518150" y="2328863"/>
          <p14:tracePt t="16207" x="5530850" y="2300288"/>
          <p14:tracePt t="16223" x="5573713" y="2271713"/>
          <p14:tracePt t="16247" x="5588000" y="2271713"/>
          <p14:tracePt t="16255" x="5616575" y="2243138"/>
          <p14:tracePt t="16279" x="5630863" y="2228850"/>
          <p14:tracePt t="16287" x="5645150" y="2228850"/>
          <p14:tracePt t="16295" x="5657850" y="2228850"/>
          <p14:tracePt t="16311" x="5672138" y="2216150"/>
          <p14:tracePt t="16319" x="5686425" y="2201863"/>
          <p14:tracePt t="16327" x="5700713" y="2201863"/>
          <p14:tracePt t="16343" x="5729288" y="2187575"/>
          <p14:tracePt t="16351" x="5757863" y="2173288"/>
          <p14:tracePt t="16359" x="5772150" y="2173288"/>
          <p14:tracePt t="16367" x="5784850" y="2173288"/>
          <p14:tracePt t="16375" x="5784850" y="2159000"/>
          <p14:tracePt t="16383" x="5813425" y="2130425"/>
          <p14:tracePt t="16391" x="5827713" y="2130425"/>
          <p14:tracePt t="16423" x="5827713" y="2116138"/>
          <p14:tracePt t="16439" x="5827713" y="2089150"/>
          <p14:tracePt t="16455" x="5827713" y="2074863"/>
          <p14:tracePt t="16463" x="5827713" y="2060575"/>
          <p14:tracePt t="16471" x="5827713" y="2032000"/>
          <p14:tracePt t="16479" x="5827713" y="2017713"/>
          <p14:tracePt t="16487" x="5827713" y="1974850"/>
          <p14:tracePt t="16495" x="5813425" y="1947863"/>
          <p14:tracePt t="16503" x="5799138" y="1919288"/>
          <p14:tracePt t="16511" x="5784850" y="1905000"/>
          <p14:tracePt t="16519" x="5772150" y="1876425"/>
          <p14:tracePt t="16527" x="5757863" y="1862138"/>
          <p14:tracePt t="16535" x="5729288" y="1847850"/>
          <p14:tracePt t="16551" x="5715000" y="1820863"/>
          <p14:tracePt t="16559" x="5700713" y="1806575"/>
          <p14:tracePt t="16568" x="5686425" y="1792288"/>
          <p14:tracePt t="16583" x="5672138" y="1792288"/>
          <p14:tracePt t="16591" x="5645150" y="1792288"/>
          <p14:tracePt t="16599" x="5630863" y="1792288"/>
          <p14:tracePt t="16607" x="5616575" y="1792288"/>
          <p14:tracePt t="16615" x="5602288" y="1792288"/>
          <p14:tracePt t="16632" x="5588000" y="1792288"/>
          <p14:tracePt t="16640" x="5559425" y="1792288"/>
          <p14:tracePt t="16647" x="5545138" y="1792288"/>
          <p14:tracePt t="16655" x="5530850" y="1792288"/>
          <p14:tracePt t="16663" x="5518150" y="1792288"/>
          <p14:tracePt t="16671" x="5503863" y="1792288"/>
          <p14:tracePt t="16680" x="5475288" y="1792288"/>
          <p14:tracePt t="16687" x="5461000" y="1792288"/>
          <p14:tracePt t="16695" x="5432425" y="1820863"/>
          <p14:tracePt t="16703" x="5403850" y="1835150"/>
          <p14:tracePt t="16712" x="5391150" y="1847850"/>
          <p14:tracePt t="16719" x="5362575" y="1862138"/>
          <p14:tracePt t="16728" x="5348288" y="1876425"/>
          <p14:tracePt t="16735" x="5334000" y="1905000"/>
          <p14:tracePt t="16743" x="5319713" y="1905000"/>
          <p14:tracePt t="16768" x="5305425" y="1933575"/>
          <p14:tracePt t="16791" x="5305425" y="1947863"/>
          <p14:tracePt t="16808" x="5291138" y="1974850"/>
          <p14:tracePt t="16824" x="5291138" y="1989138"/>
          <p14:tracePt t="16848" x="5291138" y="2017713"/>
          <p14:tracePt t="16864" x="5291138" y="2032000"/>
          <p14:tracePt t="16872" x="5305425" y="2046288"/>
          <p14:tracePt t="16880" x="5305425" y="2060575"/>
          <p14:tracePt t="16888" x="5305425" y="2074863"/>
          <p14:tracePt t="16896" x="5319713" y="2089150"/>
          <p14:tracePt t="16904" x="5334000" y="2101850"/>
          <p14:tracePt t="16919" x="5348288" y="2130425"/>
          <p14:tracePt t="16944" x="5362575" y="2144713"/>
          <p14:tracePt t="16952" x="5391150" y="2159000"/>
          <p14:tracePt t="16968" x="5403850" y="2159000"/>
          <p14:tracePt t="16976" x="5418138" y="2159000"/>
          <p14:tracePt t="16984" x="5418138" y="2173288"/>
          <p14:tracePt t="17008" x="5432425" y="2187575"/>
          <p14:tracePt t="17024" x="5461000" y="2187575"/>
          <p14:tracePt t="17040" x="5475288" y="2187575"/>
          <p14:tracePt t="17056" x="5489575" y="2187575"/>
          <p14:tracePt t="17072" x="5518150" y="2187575"/>
          <p14:tracePt t="17080" x="5530850" y="2187575"/>
          <p14:tracePt t="17088" x="5545138" y="2187575"/>
          <p14:tracePt t="17344" x="5559425" y="2201863"/>
          <p14:tracePt t="17360" x="5559425" y="2216150"/>
          <p14:tracePt t="17384" x="5559425" y="2228850"/>
          <p14:tracePt t="17408" x="5559425" y="2243138"/>
          <p14:tracePt t="17440" x="5559425" y="2271713"/>
          <p14:tracePt t="17472" x="5559425" y="2286000"/>
          <p14:tracePt t="17968" x="5559425" y="2271713"/>
          <p14:tracePt t="17976" x="5559425" y="2257425"/>
          <p14:tracePt t="17984" x="5573713" y="2257425"/>
          <p14:tracePt t="18000" x="5588000" y="2243138"/>
          <p14:tracePt t="18049" x="5602288" y="2228850"/>
          <p14:tracePt t="18305" x="5602288" y="2216150"/>
          <p14:tracePt t="18360" x="5588000" y="2228850"/>
          <p14:tracePt t="18417" x="5573713" y="2243138"/>
          <p14:tracePt t="18704" x="5573713" y="2228850"/>
          <p14:tracePt t="18712" x="5602288" y="2216150"/>
          <p14:tracePt t="18720" x="5645150" y="2187575"/>
          <p14:tracePt t="18730" x="5672138" y="2173288"/>
          <p14:tracePt t="18736" x="5686425" y="2159000"/>
          <p14:tracePt t="18744" x="5743575" y="2144713"/>
          <p14:tracePt t="18752" x="5757863" y="2130425"/>
          <p14:tracePt t="18760" x="5784850" y="2116138"/>
          <p14:tracePt t="18768" x="5813425" y="2116138"/>
          <p14:tracePt t="18785" x="5842000" y="2101850"/>
          <p14:tracePt t="18808" x="5856288" y="2101850"/>
          <p14:tracePt t="18904" x="5870575" y="2101850"/>
          <p14:tracePt t="18920" x="5870575" y="2116138"/>
          <p14:tracePt t="18928" x="5856288" y="2159000"/>
          <p14:tracePt t="18937" x="5842000" y="2173288"/>
          <p14:tracePt t="18944" x="5813425" y="2201863"/>
          <p14:tracePt t="18952" x="5757863" y="2216150"/>
          <p14:tracePt t="18968" x="5743575" y="2216150"/>
          <p14:tracePt t="18984" x="5715000" y="2228850"/>
          <p14:tracePt t="19025" x="5700713" y="2228850"/>
          <p14:tracePt t="19033" x="5686425" y="2216150"/>
          <p14:tracePt t="19041" x="5672138" y="2216150"/>
          <p14:tracePt t="19048" x="5672138" y="2201863"/>
          <p14:tracePt t="19056" x="5672138" y="2173288"/>
          <p14:tracePt t="19075" x="5672138" y="2116138"/>
          <p14:tracePt t="19080" x="5672138" y="2089150"/>
          <p14:tracePt t="19089" x="5672138" y="2046288"/>
          <p14:tracePt t="19098" x="5686425" y="2017713"/>
          <p14:tracePt t="19105" x="5715000" y="1974850"/>
          <p14:tracePt t="19115" x="5757863" y="1933575"/>
          <p14:tracePt t="19122" x="5772150" y="1905000"/>
          <p14:tracePt t="19129" x="5784850" y="1890713"/>
          <p14:tracePt t="19138" x="5813425" y="1876425"/>
          <p14:tracePt t="19147" x="5842000" y="1862138"/>
          <p14:tracePt t="19153" x="5856288" y="1862138"/>
          <p14:tracePt t="19161" x="5870575" y="1847850"/>
          <p14:tracePt t="19168" x="5884863" y="1847850"/>
          <p14:tracePt t="19177" x="5911850" y="1847850"/>
          <p14:tracePt t="19184" x="5926138" y="1847850"/>
          <p14:tracePt t="19193" x="5940425" y="1847850"/>
          <p14:tracePt t="19201" x="5969000" y="1847850"/>
          <p14:tracePt t="19210" x="5983288" y="1847850"/>
          <p14:tracePt t="19217" x="5997575" y="1847850"/>
          <p14:tracePt t="19224" x="6026150" y="1876425"/>
          <p14:tracePt t="19233" x="6026150" y="1905000"/>
          <p14:tracePt t="19240" x="6038850" y="1933575"/>
          <p14:tracePt t="19249" x="6038850" y="1962150"/>
          <p14:tracePt t="19256" x="6038850" y="2003425"/>
          <p14:tracePt t="19265" x="6038850" y="2032000"/>
          <p14:tracePt t="19274" x="6038850" y="2060575"/>
          <p14:tracePt t="19281" x="6038850" y="2101850"/>
          <p14:tracePt t="19288" x="6038850" y="2130425"/>
          <p14:tracePt t="19297" x="6038850" y="2159000"/>
          <p14:tracePt t="19304" x="6038850" y="2187575"/>
          <p14:tracePt t="19313" x="6011863" y="2201863"/>
          <p14:tracePt t="19321" x="5983288" y="2228850"/>
          <p14:tracePt t="19329" x="5969000" y="2243138"/>
          <p14:tracePt t="19338" x="5954713" y="2271713"/>
          <p14:tracePt t="19346" x="5940425" y="2286000"/>
          <p14:tracePt t="19385" x="5926138" y="2286000"/>
          <p14:tracePt t="19393" x="5911850" y="2286000"/>
          <p14:tracePt t="19400" x="5899150" y="2286000"/>
          <p14:tracePt t="19417" x="5884863" y="2286000"/>
          <p14:tracePt t="19449" x="5870575" y="2286000"/>
          <p14:tracePt t="19457" x="5856288" y="2286000"/>
          <p14:tracePt t="19489" x="5856288" y="2271713"/>
          <p14:tracePt t="19561" x="5856288" y="2257425"/>
          <p14:tracePt t="19777" x="5856288" y="2243138"/>
          <p14:tracePt t="19809" x="5856288" y="2228850"/>
          <p14:tracePt t="20841" x="5856288" y="2257425"/>
          <p14:tracePt t="20850" x="5856288" y="2286000"/>
          <p14:tracePt t="20858" x="5856288" y="2300288"/>
          <p14:tracePt t="20866" x="5856288" y="2314575"/>
          <p14:tracePt t="20874" x="5856288" y="2343150"/>
          <p14:tracePt t="20881" x="5856288" y="2355850"/>
          <p14:tracePt t="20889" x="5856288" y="2370138"/>
          <p14:tracePt t="20897" x="5856288" y="2398713"/>
          <p14:tracePt t="20906" x="5856288" y="2441575"/>
          <p14:tracePt t="20922" x="5856288" y="2455863"/>
          <p14:tracePt t="22083" x="5856288" y="2470150"/>
          <p14:tracePt t="24132" x="5842000" y="2470150"/>
          <p14:tracePt t="24139" x="5827713" y="2470150"/>
          <p14:tracePt t="24156" x="5799138" y="2470150"/>
          <p14:tracePt t="24164" x="5784850" y="2470150"/>
          <p14:tracePt t="24180" x="5757863" y="2470150"/>
          <p14:tracePt t="24188" x="5743575" y="2470150"/>
          <p14:tracePt t="24196" x="5729288" y="2470150"/>
          <p14:tracePt t="24204" x="5715000" y="2470150"/>
          <p14:tracePt t="24396" x="5700713" y="2470150"/>
          <p14:tracePt t="24428" x="5686425" y="2470150"/>
          <p14:tracePt t="24468" x="5672138" y="2455863"/>
          <p14:tracePt t="24612" x="5672138" y="2441575"/>
          <p14:tracePt t="24620" x="5657850" y="2441575"/>
          <p14:tracePt t="24636" x="5630863" y="2441575"/>
          <p14:tracePt t="24644" x="5530850" y="2441575"/>
          <p14:tracePt t="24652" x="5530850" y="2455863"/>
          <p14:tracePt t="24660" x="5503863" y="2455863"/>
          <p14:tracePt t="24668" x="5489575" y="2455863"/>
          <p14:tracePt t="24692" x="5475288" y="2455863"/>
          <p14:tracePt t="24860" x="5461000" y="2455863"/>
          <p14:tracePt t="24868" x="5334000" y="2497138"/>
          <p14:tracePt t="24876" x="5192713" y="2554288"/>
          <p14:tracePt t="24884" x="5051425" y="2582863"/>
          <p14:tracePt t="24892" x="4756150" y="2652713"/>
          <p14:tracePt t="24900" x="4332288" y="2751138"/>
          <p14:tracePt t="24908" x="3908425" y="2765425"/>
          <p14:tracePt t="24916" x="3556000" y="2794000"/>
          <p14:tracePt t="24924" x="3189288" y="2836863"/>
          <p14:tracePt t="24932" x="2724150" y="2851150"/>
          <p14:tracePt t="24940" x="2286000" y="2878138"/>
          <p14:tracePt t="24948" x="1820863" y="2906713"/>
          <p14:tracePt t="24956" x="1509713" y="2906713"/>
          <p14:tracePt t="24964" x="1200150" y="2906713"/>
          <p14:tracePt t="24972" x="1030288" y="2906713"/>
          <p14:tracePt t="24980" x="846138" y="2892425"/>
          <p14:tracePt t="24988" x="704850" y="2863850"/>
          <p14:tracePt t="24996" x="635000" y="2851150"/>
          <p14:tracePt t="25004" x="536575" y="2836863"/>
          <p14:tracePt t="25012" x="522288" y="2822575"/>
          <p14:tracePt t="25020" x="508000" y="2808288"/>
          <p14:tracePt t="25028" x="493713" y="2794000"/>
          <p14:tracePt t="25044" x="465138" y="2779713"/>
          <p14:tracePt t="25052" x="450850" y="2751138"/>
          <p14:tracePt t="25060" x="438150" y="2736850"/>
          <p14:tracePt t="25068" x="423863" y="2695575"/>
          <p14:tracePt t="25076" x="409575" y="2667000"/>
          <p14:tracePt t="25084" x="381000" y="2609850"/>
          <p14:tracePt t="25092" x="366713" y="2582863"/>
          <p14:tracePt t="25100" x="338138" y="2525713"/>
          <p14:tracePt t="25109" x="338138" y="2511425"/>
          <p14:tracePt t="25116" x="311150" y="2482850"/>
          <p14:tracePt t="25124" x="296863" y="2441575"/>
          <p14:tracePt t="25132" x="282575" y="2398713"/>
          <p14:tracePt t="25148" x="268288" y="2370138"/>
          <p14:tracePt t="25156" x="268288" y="2355850"/>
          <p14:tracePt t="25164" x="268288" y="2343150"/>
          <p14:tracePt t="25172" x="268288" y="2314575"/>
          <p14:tracePt t="25180" x="268288" y="2300288"/>
          <p14:tracePt t="25188" x="268288" y="2286000"/>
          <p14:tracePt t="25196" x="268288" y="2271713"/>
          <p14:tracePt t="25204" x="268288" y="2257425"/>
          <p14:tracePt t="25213" x="268288" y="2228850"/>
          <p14:tracePt t="25237" x="268288" y="2216150"/>
          <p14:tracePt t="25252" x="268288" y="2201863"/>
          <p14:tracePt t="25260" x="268288" y="2187575"/>
          <p14:tracePt t="25276" x="268288" y="2173288"/>
          <p14:tracePt t="25292" x="282575" y="2159000"/>
          <p14:tracePt t="25300" x="311150" y="2130425"/>
          <p14:tracePt t="25308" x="366713" y="2130425"/>
          <p14:tracePt t="25316" x="423863" y="2130425"/>
          <p14:tracePt t="25324" x="493713" y="2130425"/>
          <p14:tracePt t="25332" x="536575" y="2130425"/>
          <p14:tracePt t="25340" x="592138" y="2130425"/>
          <p14:tracePt t="25348" x="620713" y="2130425"/>
          <p14:tracePt t="25380" x="635000" y="2130425"/>
          <p14:tracePt t="25404" x="663575" y="2130425"/>
          <p14:tracePt t="25916" x="692150" y="2130425"/>
          <p14:tracePt t="25924" x="762000" y="2173288"/>
          <p14:tracePt t="25932" x="804863" y="2187575"/>
          <p14:tracePt t="25940" x="874713" y="2216150"/>
          <p14:tracePt t="25948" x="903288" y="2228850"/>
          <p14:tracePt t="25956" x="946150" y="2257425"/>
          <p14:tracePt t="25964" x="1001713" y="2286000"/>
          <p14:tracePt t="25972" x="1044575" y="2286000"/>
          <p14:tracePt t="25980" x="1085850" y="2300288"/>
          <p14:tracePt t="25988" x="1128713" y="2328863"/>
          <p14:tracePt t="25996" x="1171575" y="2328863"/>
          <p14:tracePt t="26004" x="1227138" y="2328863"/>
          <p14:tracePt t="26012" x="1284288" y="2328863"/>
          <p14:tracePt t="26020" x="1327150" y="2328863"/>
          <p14:tracePt t="26028" x="1382713" y="2328863"/>
          <p14:tracePt t="26036" x="1411288" y="2328863"/>
          <p14:tracePt t="26044" x="1425575" y="2328863"/>
          <p14:tracePt t="26204" x="1411288" y="2328863"/>
          <p14:tracePt t="26212" x="1382713" y="2328863"/>
          <p14:tracePt t="26220" x="1354138" y="2328863"/>
          <p14:tracePt t="26228" x="1312863" y="2328863"/>
          <p14:tracePt t="26237" x="1270000" y="2328863"/>
          <p14:tracePt t="26252" x="1227138" y="2328863"/>
          <p14:tracePt t="26260" x="1185863" y="2328863"/>
          <p14:tracePt t="26268" x="1171575" y="2328863"/>
          <p14:tracePt t="26276" x="1157288" y="2328863"/>
          <p14:tracePt t="26284" x="1128713" y="2328863"/>
          <p14:tracePt t="26292" x="1100138" y="2328863"/>
          <p14:tracePt t="26300" x="1085850" y="2328863"/>
          <p14:tracePt t="26309" x="1073150" y="2328863"/>
          <p14:tracePt t="26316" x="1030288" y="2314575"/>
          <p14:tracePt t="26324" x="1001713" y="2314575"/>
          <p14:tracePt t="26332" x="973138" y="2314575"/>
          <p14:tracePt t="26340" x="946150" y="2314575"/>
          <p14:tracePt t="26348" x="931863" y="2314575"/>
          <p14:tracePt t="26365" x="917575" y="2314575"/>
          <p14:tracePt t="26484" x="903288" y="2286000"/>
          <p14:tracePt t="26501" x="903288" y="2271713"/>
          <p14:tracePt t="26508" x="946150" y="2257425"/>
          <p14:tracePt t="26524" x="987425" y="2228850"/>
          <p14:tracePt t="26532" x="1001713" y="2228850"/>
          <p14:tracePt t="26540" x="1030288" y="2228850"/>
          <p14:tracePt t="26548" x="1058863" y="2201863"/>
          <p14:tracePt t="26572" x="1073150" y="2201863"/>
          <p14:tracePt t="26580" x="1085850" y="2201863"/>
          <p14:tracePt t="26637" x="1100138" y="2201863"/>
          <p14:tracePt t="26645" x="1114425" y="2201863"/>
          <p14:tracePt t="26669" x="1128713" y="2201863"/>
          <p14:tracePt t="26718" x="1128713" y="2228850"/>
          <p14:tracePt t="26733" x="1128713" y="2257425"/>
          <p14:tracePt t="26741" x="1114425" y="2271713"/>
          <p14:tracePt t="26749" x="1100138" y="2286000"/>
          <p14:tracePt t="26757" x="1085850" y="2300288"/>
          <p14:tracePt t="26765" x="1073150" y="2328863"/>
          <p14:tracePt t="26780" x="1058863" y="2343150"/>
          <p14:tracePt t="26789" x="1044575" y="2343150"/>
          <p14:tracePt t="26829" x="1030288" y="2343150"/>
          <p14:tracePt t="26853" x="1016000" y="2343150"/>
          <p14:tracePt t="26917" x="1001713" y="2343150"/>
          <p14:tracePt t="26997" x="1001713" y="2314575"/>
          <p14:tracePt t="27014" x="1030288" y="2286000"/>
          <p14:tracePt t="27022" x="1044575" y="2271713"/>
          <p14:tracePt t="27029" x="1058863" y="2257425"/>
          <p14:tracePt t="27053" x="1073150" y="2257425"/>
          <p14:tracePt t="27061" x="1085850" y="2243138"/>
          <p14:tracePt t="27069" x="1114425" y="2228850"/>
          <p14:tracePt t="27093" x="1143000" y="2216150"/>
          <p14:tracePt t="27133" x="1157288" y="2216150"/>
          <p14:tracePt t="27149" x="1185863" y="2216150"/>
          <p14:tracePt t="27166" x="1200150" y="2216150"/>
          <p14:tracePt t="27174" x="1227138" y="2216150"/>
          <p14:tracePt t="27181" x="1241425" y="2216150"/>
          <p14:tracePt t="27189" x="1284288" y="2216150"/>
          <p14:tracePt t="27197" x="1327150" y="2216150"/>
          <p14:tracePt t="27205" x="1368425" y="2216150"/>
          <p14:tracePt t="27213" x="1382713" y="2216150"/>
          <p14:tracePt t="27221" x="1411288" y="2216150"/>
          <p14:tracePt t="27230" x="1454150" y="2216150"/>
          <p14:tracePt t="27237" x="1495425" y="2216150"/>
          <p14:tracePt t="27245" x="1538288" y="2216150"/>
          <p14:tracePt t="27253" x="1581150" y="2216150"/>
          <p14:tracePt t="27261" x="1593850" y="2216150"/>
          <p14:tracePt t="27277" x="1608138" y="2216150"/>
          <p14:tracePt t="27293" x="1622425" y="2216150"/>
          <p14:tracePt t="27333" x="1636713" y="2216150"/>
          <p14:tracePt t="27373" x="1665288" y="2216150"/>
          <p14:tracePt t="27389" x="1679575" y="2216150"/>
          <p14:tracePt t="27397" x="1708150" y="2216150"/>
          <p14:tracePt t="27406" x="1735138" y="2216150"/>
          <p14:tracePt t="27414" x="1749425" y="2216150"/>
          <p14:tracePt t="27421" x="1792288" y="2173288"/>
          <p14:tracePt t="27429" x="1835150" y="2159000"/>
          <p14:tracePt t="27437" x="1847850" y="2159000"/>
          <p14:tracePt t="27445" x="1905000" y="2144713"/>
          <p14:tracePt t="27453" x="1933575" y="2130425"/>
          <p14:tracePt t="27461" x="1962150" y="2130425"/>
          <p14:tracePt t="27470" x="2003425" y="2116138"/>
          <p14:tracePt t="27478" x="2046288" y="2116138"/>
          <p14:tracePt t="27493" x="2089150" y="2116138"/>
          <p14:tracePt t="27501" x="2116138" y="2116138"/>
          <p14:tracePt t="27509" x="2130425" y="2116138"/>
          <p14:tracePt t="27517" x="2144713" y="2116138"/>
          <p14:tracePt t="27525" x="2173288" y="2116138"/>
          <p14:tracePt t="27534" x="2201863" y="2116138"/>
          <p14:tracePt t="27541" x="2216150" y="2116138"/>
          <p14:tracePt t="27550" x="2243138" y="2116138"/>
          <p14:tracePt t="27557" x="2257425" y="2116138"/>
          <p14:tracePt t="27573" x="2271713" y="2116138"/>
          <p14:tracePt t="27622" x="2286000" y="2116138"/>
          <p14:tracePt t="27637" x="2300288" y="2101850"/>
          <p14:tracePt t="27645" x="2343150" y="2089150"/>
          <p14:tracePt t="27662" x="2370138" y="2060575"/>
          <p14:tracePt t="27670" x="2370138" y="2046288"/>
          <p14:tracePt t="27678" x="2384425" y="2003425"/>
          <p14:tracePt t="27686" x="2384425" y="1947863"/>
          <p14:tracePt t="27694" x="2384425" y="1919288"/>
          <p14:tracePt t="27701" x="2384425" y="1890713"/>
          <p14:tracePt t="27709" x="2384425" y="1862138"/>
          <p14:tracePt t="27717" x="2384425" y="1835150"/>
          <p14:tracePt t="27725" x="2355850" y="1792288"/>
          <p14:tracePt t="27733" x="2314575" y="1763713"/>
          <p14:tracePt t="27742" x="2257425" y="1735138"/>
          <p14:tracePt t="27750" x="2187575" y="1720850"/>
          <p14:tracePt t="27757" x="2116138" y="1693863"/>
          <p14:tracePt t="27765" x="2003425" y="1693863"/>
          <p14:tracePt t="27773" x="1890713" y="1679575"/>
          <p14:tracePt t="27781" x="1778000" y="1679575"/>
          <p14:tracePt t="27789" x="1622425" y="1679575"/>
          <p14:tracePt t="27798" x="1454150" y="1679575"/>
          <p14:tracePt t="27806" x="1270000" y="1679575"/>
          <p14:tracePt t="27814" x="1100138" y="1679575"/>
          <p14:tracePt t="27821" x="958850" y="1679575"/>
          <p14:tracePt t="27829" x="790575" y="1679575"/>
          <p14:tracePt t="27837" x="649288" y="1708150"/>
          <p14:tracePt t="27845" x="550863" y="1749425"/>
          <p14:tracePt t="27853" x="450850" y="1778000"/>
          <p14:tracePt t="27862" x="381000" y="1806575"/>
          <p14:tracePt t="27870" x="338138" y="1847850"/>
          <p14:tracePt t="27877" x="296863" y="1876425"/>
          <p14:tracePt t="27885" x="254000" y="1890713"/>
          <p14:tracePt t="27893" x="239713" y="1919288"/>
          <p14:tracePt t="27901" x="211138" y="1947863"/>
          <p14:tracePt t="27917" x="184150" y="1989138"/>
          <p14:tracePt t="27926" x="169863" y="2046288"/>
          <p14:tracePt t="27934" x="169863" y="2101850"/>
          <p14:tracePt t="27941" x="155575" y="2144713"/>
          <p14:tracePt t="27949" x="155575" y="2187575"/>
          <p14:tracePt t="27957" x="155575" y="2243138"/>
          <p14:tracePt t="27965" x="155575" y="2286000"/>
          <p14:tracePt t="27983" x="155575" y="2314575"/>
          <p14:tracePt t="27990" x="155575" y="2328863"/>
          <p14:tracePt t="28007" x="196850" y="2355850"/>
          <p14:tracePt t="28013" x="225425" y="2370138"/>
          <p14:tracePt t="28021" x="268288" y="2384425"/>
          <p14:tracePt t="28029" x="311150" y="2398713"/>
          <p14:tracePt t="28037" x="352425" y="2398713"/>
          <p14:tracePt t="28046" x="395288" y="2413000"/>
          <p14:tracePt t="28054" x="522288" y="2413000"/>
          <p14:tracePt t="28061" x="649288" y="2413000"/>
          <p14:tracePt t="28069" x="776288" y="2427288"/>
          <p14:tracePt t="28077" x="903288" y="2427288"/>
          <p14:tracePt t="28085" x="1016000" y="2427288"/>
          <p14:tracePt t="28094" x="1114425" y="2427288"/>
          <p14:tracePt t="28104" x="1185863" y="2427288"/>
          <p14:tracePt t="28110" x="1255713" y="2427288"/>
          <p14:tracePt t="28118" x="1284288" y="2427288"/>
          <p14:tracePt t="28125" x="1312863" y="2427288"/>
          <p14:tracePt t="28205" x="1327150" y="2427288"/>
          <p14:tracePt t="28213" x="1339850" y="2427288"/>
          <p14:tracePt t="28230" x="1354138" y="2398713"/>
          <p14:tracePt t="28253" x="1368425" y="2384425"/>
          <p14:tracePt t="28877" x="1368425" y="2370138"/>
          <p14:tracePt t="29582" x="1368425" y="2355850"/>
          <p14:tracePt t="30639" x="1382713" y="2355850"/>
          <p14:tracePt t="30671" x="1397000" y="2343150"/>
          <p14:tracePt t="30951" x="1411288" y="2343150"/>
          <p14:tracePt t="30959" x="1425575" y="2343150"/>
          <p14:tracePt t="30991" x="1425575" y="2314575"/>
          <p14:tracePt t="30999" x="1425575" y="2159000"/>
          <p14:tracePt t="31455" x="1397000" y="2159000"/>
          <p14:tracePt t="31648" x="1425575" y="2159000"/>
          <p14:tracePt t="31664" x="1454150" y="2159000"/>
          <p14:tracePt t="31672" x="1481138" y="2201863"/>
          <p14:tracePt t="31679" x="1495425" y="2201863"/>
          <p14:tracePt t="31688" x="1524000" y="2228850"/>
          <p14:tracePt t="31696" x="1581150" y="2243138"/>
          <p14:tracePt t="31704" x="1608138" y="2271713"/>
          <p14:tracePt t="31712" x="1622425" y="2300288"/>
          <p14:tracePt t="31720" x="1693863" y="2328863"/>
          <p14:tracePt t="31728" x="1735138" y="2328863"/>
          <p14:tracePt t="31736" x="1778000" y="2370138"/>
          <p14:tracePt t="31743" x="1820863" y="2384425"/>
          <p14:tracePt t="31752" x="1876425" y="2413000"/>
          <p14:tracePt t="31760" x="1947863" y="2413000"/>
          <p14:tracePt t="31768" x="2017713" y="2427288"/>
          <p14:tracePt t="31776" x="2116138" y="2455863"/>
          <p14:tracePt t="31784" x="2159000" y="2455863"/>
          <p14:tracePt t="31792" x="2228850" y="2482850"/>
          <p14:tracePt t="31800" x="2286000" y="2482850"/>
          <p14:tracePt t="31808" x="2328863" y="2497138"/>
          <p14:tracePt t="31816" x="2355850" y="2497138"/>
          <p14:tracePt t="31824" x="2413000" y="2497138"/>
          <p14:tracePt t="31832" x="2427288" y="2497138"/>
          <p14:tracePt t="32016" x="2441575" y="2511425"/>
          <p14:tracePt t="32128" x="2441575" y="2497138"/>
          <p14:tracePt t="32136" x="2441575" y="2482850"/>
          <p14:tracePt t="32144" x="2441575" y="2470150"/>
          <p14:tracePt t="32152" x="2441575" y="2441575"/>
          <p14:tracePt t="32168" x="2441575" y="2413000"/>
          <p14:tracePt t="32192" x="2441575" y="2384425"/>
          <p14:tracePt t="32208" x="2427288" y="2370138"/>
          <p14:tracePt t="32216" x="2413000" y="2355850"/>
          <p14:tracePt t="32224" x="2398713" y="2355850"/>
          <p14:tracePt t="32240" x="2384425" y="2343150"/>
          <p14:tracePt t="32248" x="2370138" y="2343150"/>
          <p14:tracePt t="32256" x="2328863" y="2328863"/>
          <p14:tracePt t="32272" x="2300288" y="2328863"/>
          <p14:tracePt t="32280" x="2271713" y="2328863"/>
          <p14:tracePt t="32288" x="2243138" y="2328863"/>
          <p14:tracePt t="32296" x="2228850" y="2328863"/>
          <p14:tracePt t="32304" x="2187575" y="2328863"/>
          <p14:tracePt t="32312" x="2159000" y="2314575"/>
          <p14:tracePt t="32320" x="2144713" y="2300288"/>
          <p14:tracePt t="32328" x="2116138" y="2300288"/>
          <p14:tracePt t="32336" x="2101850" y="2300288"/>
          <p14:tracePt t="32344" x="2074863" y="2300288"/>
          <p14:tracePt t="32352" x="2060575" y="2300288"/>
          <p14:tracePt t="32360" x="2046288" y="2286000"/>
          <p14:tracePt t="34121" x="2046288" y="2271713"/>
          <p14:tracePt t="34136" x="2046288" y="2257425"/>
          <p14:tracePt t="34145" x="2046288" y="2243138"/>
          <p14:tracePt t="34153" x="2046288" y="2228850"/>
          <p14:tracePt t="34169" x="2060575" y="2216150"/>
          <p14:tracePt t="34201" x="2060575" y="2201863"/>
          <p14:tracePt t="34209" x="2089150" y="2187575"/>
          <p14:tracePt t="35785" x="2089150" y="2201863"/>
          <p14:tracePt t="35825" x="2089150" y="2216150"/>
          <p14:tracePt t="35849" x="2089150" y="2228850"/>
          <p14:tracePt t="35857" x="2089150" y="2243138"/>
          <p14:tracePt t="37186" x="2101850" y="2243138"/>
          <p14:tracePt t="38875" x="2101850" y="2228850"/>
          <p14:tracePt t="38884" x="2116138" y="2228850"/>
          <p14:tracePt t="38899" x="2144713" y="2201863"/>
          <p14:tracePt t="38988" x="2159000" y="2187575"/>
          <p14:tracePt t="39052" x="2159000" y="2173288"/>
          <p14:tracePt t="40444" x="2101850" y="2187575"/>
          <p14:tracePt t="40452" x="2046288" y="2216150"/>
          <p14:tracePt t="40460" x="2003425" y="2243138"/>
          <p14:tracePt t="40468" x="1989138" y="2243138"/>
          <p14:tracePt t="40476" x="1974850" y="2271713"/>
          <p14:tracePt t="40500" x="1974850" y="2286000"/>
          <p14:tracePt t="40516" x="2003425" y="2300288"/>
          <p14:tracePt t="40524" x="2046288" y="2328863"/>
          <p14:tracePt t="40540" x="2046288" y="2370138"/>
          <p14:tracePt t="40548" x="2046288" y="2441575"/>
          <p14:tracePt t="40556" x="2046288" y="2482850"/>
          <p14:tracePt t="40564" x="2032000" y="2511425"/>
          <p14:tracePt t="40860" x="1974850" y="2568575"/>
          <p14:tracePt t="40868" x="1962150" y="2609850"/>
          <p14:tracePt t="40876" x="1876425" y="2709863"/>
          <p14:tracePt t="40884" x="1792288" y="2736850"/>
          <p14:tracePt t="40892" x="1749425" y="2751138"/>
          <p14:tracePt t="40900" x="1693863" y="2765425"/>
          <p14:tracePt t="40908" x="1679575" y="2779713"/>
          <p14:tracePt t="40916" x="1665288" y="2808288"/>
          <p14:tracePt t="40924" x="1636713" y="2851150"/>
          <p14:tracePt t="40932" x="1622425" y="2892425"/>
          <p14:tracePt t="40940" x="1608138" y="2921000"/>
          <p14:tracePt t="40948" x="1593850" y="2963863"/>
          <p14:tracePt t="40956" x="1581150" y="2990850"/>
          <p14:tracePt t="40964" x="1581150" y="3033713"/>
          <p14:tracePt t="40972" x="1566863" y="3076575"/>
          <p14:tracePt t="40980" x="1552575" y="3105150"/>
          <p14:tracePt t="40988" x="1524000" y="3132138"/>
          <p14:tracePt t="40996" x="1509713" y="3189288"/>
          <p14:tracePt t="41004" x="1466850" y="3244850"/>
          <p14:tracePt t="41012" x="1439863" y="3302000"/>
          <p14:tracePt t="41020" x="1425575" y="3316288"/>
          <p14:tracePt t="41028" x="1425575" y="3344863"/>
          <p14:tracePt t="41036" x="1411288" y="3359150"/>
          <p14:tracePt t="41044" x="1397000" y="3359150"/>
          <p14:tracePt t="41060" x="1397000" y="3371850"/>
          <p14:tracePt t="41068" x="1382713" y="3400425"/>
          <p14:tracePt t="41076" x="1368425" y="3400425"/>
          <p14:tracePt t="41084" x="1354138" y="3429000"/>
          <p14:tracePt t="41092" x="1339850" y="3429000"/>
          <p14:tracePt t="41108" x="1312863" y="3457575"/>
          <p14:tracePt t="41116" x="1298575" y="3471863"/>
          <p14:tracePt t="41132" x="1284288" y="3486150"/>
          <p14:tracePt t="41188" x="1255713" y="3498850"/>
          <p14:tracePt t="41196" x="1227138" y="3513138"/>
          <p14:tracePt t="41204" x="1212850" y="3513138"/>
          <p14:tracePt t="41212" x="1128713" y="3570288"/>
          <p14:tracePt t="41220" x="1100138" y="3598863"/>
          <p14:tracePt t="41228" x="987425" y="3683000"/>
          <p14:tracePt t="41236" x="846138" y="3767138"/>
          <p14:tracePt t="41244" x="635000" y="3894138"/>
          <p14:tracePt t="41252" x="423863" y="3979863"/>
          <p14:tracePt t="41260" x="268288" y="3994150"/>
          <p14:tracePt t="41268" x="211138" y="4006850"/>
          <p14:tracePt t="41709" x="225425" y="4006850"/>
          <p14:tracePt t="41725" x="254000" y="3979863"/>
          <p14:tracePt t="41781" x="268288" y="3979863"/>
          <p14:tracePt t="41789" x="282575" y="3979863"/>
          <p14:tracePt t="41797" x="311150" y="3979863"/>
          <p14:tracePt t="41805" x="323850" y="3979863"/>
          <p14:tracePt t="41813" x="338138" y="3979863"/>
          <p14:tracePt t="41821" x="395288" y="3979863"/>
          <p14:tracePt t="41829" x="479425" y="3979863"/>
          <p14:tracePt t="41837" x="550863" y="3979863"/>
          <p14:tracePt t="41845" x="635000" y="3979863"/>
          <p14:tracePt t="41853" x="719138" y="3979863"/>
          <p14:tracePt t="41861" x="819150" y="3979863"/>
          <p14:tracePt t="41869" x="917575" y="3979863"/>
          <p14:tracePt t="41877" x="973138" y="3979863"/>
          <p14:tracePt t="41885" x="1085850" y="3979863"/>
          <p14:tracePt t="41893" x="1200150" y="3979863"/>
          <p14:tracePt t="41901" x="1298575" y="3979863"/>
          <p14:tracePt t="41909" x="1397000" y="3979863"/>
          <p14:tracePt t="41917" x="1454150" y="3979863"/>
          <p14:tracePt t="41925" x="1524000" y="3979863"/>
          <p14:tracePt t="41933" x="1566863" y="3979863"/>
          <p14:tracePt t="41941" x="1593850" y="3979863"/>
          <p14:tracePt t="41949" x="1622425" y="3979863"/>
          <p14:tracePt t="41957" x="1622425" y="3994150"/>
          <p14:tracePt t="41965" x="1636713" y="3994150"/>
          <p14:tracePt t="41973" x="1636713" y="4006850"/>
          <p14:tracePt t="41981" x="1665288" y="4049713"/>
          <p14:tracePt t="41989" x="1679575" y="4078288"/>
          <p14:tracePt t="41997" x="1693863" y="4121150"/>
          <p14:tracePt t="42005" x="1708150" y="4148138"/>
          <p14:tracePt t="42013" x="1708150" y="4205288"/>
          <p14:tracePt t="42021" x="1720850" y="4248150"/>
          <p14:tracePt t="42029" x="1749425" y="4275138"/>
          <p14:tracePt t="42037" x="1749425" y="4332288"/>
          <p14:tracePt t="42045" x="1778000" y="4387850"/>
          <p14:tracePt t="42053" x="1792288" y="4416425"/>
          <p14:tracePt t="42061" x="1792288" y="4459288"/>
          <p14:tracePt t="42069" x="1792288" y="4487863"/>
          <p14:tracePt t="42077" x="1792288" y="4529138"/>
          <p14:tracePt t="42085" x="1792288" y="4557713"/>
          <p14:tracePt t="42093" x="1792288" y="4572000"/>
          <p14:tracePt t="42101" x="1792288" y="4586288"/>
          <p14:tracePt t="42109" x="1792288" y="4600575"/>
          <p14:tracePt t="42117" x="1792288" y="4614863"/>
          <p14:tracePt t="42125" x="1792288" y="4629150"/>
          <p14:tracePt t="42229" x="1792288" y="4641850"/>
          <p14:tracePt t="42485" x="1778000" y="4641850"/>
          <p14:tracePt t="42541" x="1792288" y="4641850"/>
          <p14:tracePt t="42549" x="1890713" y="4641850"/>
          <p14:tracePt t="42557" x="2032000" y="4641850"/>
          <p14:tracePt t="42565" x="2201863" y="4656138"/>
          <p14:tracePt t="42573" x="2497138" y="4699000"/>
          <p14:tracePt t="42581" x="2808288" y="4713288"/>
          <p14:tracePt t="42590" x="3160713" y="4713288"/>
          <p14:tracePt t="42597" x="3471863" y="4713288"/>
          <p14:tracePt t="42605" x="3894138" y="4713288"/>
          <p14:tracePt t="42613" x="4233863" y="4713288"/>
          <p14:tracePt t="42621" x="4430713" y="4727575"/>
          <p14:tracePt t="42630" x="4614863" y="4756150"/>
          <p14:tracePt t="42637" x="4741863" y="4783138"/>
          <p14:tracePt t="42645" x="4811713" y="4797425"/>
          <p14:tracePt t="42654" x="4840288" y="4826000"/>
          <p14:tracePt t="42677" x="4840288" y="4840288"/>
          <p14:tracePt t="42693" x="4840288" y="4854575"/>
          <p14:tracePt t="42701" x="4797425" y="4868863"/>
          <p14:tracePt t="42709" x="4768850" y="4868863"/>
          <p14:tracePt t="42725" x="4741863" y="4883150"/>
          <p14:tracePt t="42733" x="4713288" y="4883150"/>
          <p14:tracePt t="42741" x="4699000" y="4883150"/>
          <p14:tracePt t="42749" x="4684713" y="4883150"/>
          <p14:tracePt t="42759" x="4656138" y="4883150"/>
          <p14:tracePt t="42765" x="4600575" y="4895850"/>
          <p14:tracePt t="42773" x="4586288" y="4895850"/>
          <p14:tracePt t="42781" x="4502150" y="4924425"/>
          <p14:tracePt t="42789" x="4459288" y="4924425"/>
          <p14:tracePt t="42797" x="4375150" y="4924425"/>
          <p14:tracePt t="42805" x="4248150" y="4938713"/>
          <p14:tracePt t="42813" x="4133850" y="4953000"/>
          <p14:tracePt t="42821" x="4006850" y="4967288"/>
          <p14:tracePt t="42829" x="3894138" y="4967288"/>
          <p14:tracePt t="42837" x="3752850" y="4967288"/>
          <p14:tracePt t="42845" x="3625850" y="4967288"/>
          <p14:tracePt t="42853" x="3513138" y="4967288"/>
          <p14:tracePt t="42861" x="3443288" y="4967288"/>
          <p14:tracePt t="42869" x="3359150" y="4967288"/>
          <p14:tracePt t="42878" x="3330575" y="4967288"/>
          <p14:tracePt t="42885" x="3259138" y="4953000"/>
          <p14:tracePt t="42893" x="3232150" y="4938713"/>
          <p14:tracePt t="42901" x="3217863" y="4924425"/>
          <p14:tracePt t="42909" x="3203575" y="4910138"/>
          <p14:tracePt t="42917" x="3175000" y="4895850"/>
          <p14:tracePt t="42934" x="3175000" y="4883150"/>
          <p14:tracePt t="42941" x="3175000" y="4868863"/>
          <p14:tracePt t="42949" x="3175000" y="4854575"/>
          <p14:tracePt t="42957" x="3160713" y="4840288"/>
          <p14:tracePt t="42973" x="3160713" y="4811713"/>
          <p14:tracePt t="42989" x="3160713" y="4797425"/>
          <p14:tracePt t="43037" x="3160713" y="4783138"/>
          <p14:tracePt t="43846" x="3146425" y="4783138"/>
          <p14:tracePt t="43934" x="3132138" y="4768850"/>
          <p14:tracePt t="43941" x="3117850" y="4768850"/>
          <p14:tracePt t="43959" x="3105150" y="4768850"/>
          <p14:tracePt t="43991" x="3090863" y="4768850"/>
          <p14:tracePt t="44014" x="3076575" y="4768850"/>
          <p14:tracePt t="44021" x="3062288" y="4768850"/>
          <p14:tracePt t="44038" x="3048000" y="4768850"/>
          <p14:tracePt t="44046" x="3033713" y="4768850"/>
          <p14:tracePt t="44061" x="3005138" y="4768850"/>
          <p14:tracePt t="44070" x="2978150" y="4768850"/>
          <p14:tracePt t="44086" x="2949575" y="4768850"/>
          <p14:tracePt t="44118" x="2935288" y="4768850"/>
          <p14:tracePt t="44135" x="2921000" y="4768850"/>
          <p14:tracePt t="44143" x="2906713" y="4768850"/>
          <p14:tracePt t="44158" x="2878138" y="4768850"/>
          <p14:tracePt t="44166" x="2863850" y="4768850"/>
          <p14:tracePt t="44206" x="2851150" y="4768850"/>
          <p14:tracePt t="44222" x="2836863" y="4768850"/>
          <p14:tracePt t="44246" x="2808288" y="4768850"/>
          <p14:tracePt t="44254" x="2794000" y="4768850"/>
          <p14:tracePt t="44262" x="2779713" y="4768850"/>
          <p14:tracePt t="44270" x="2765425" y="4768850"/>
          <p14:tracePt t="44287" x="2724150" y="4768850"/>
          <p14:tracePt t="44295" x="2709863" y="4768850"/>
          <p14:tracePt t="44302" x="2681288" y="4768850"/>
          <p14:tracePt t="44310" x="2667000" y="4768850"/>
          <p14:tracePt t="44318" x="2624138" y="4768850"/>
          <p14:tracePt t="44326" x="2582863" y="4768850"/>
          <p14:tracePt t="44334" x="2540000" y="4768850"/>
          <p14:tracePt t="44343" x="2497138" y="4768850"/>
          <p14:tracePt t="44351" x="2427288" y="4768850"/>
          <p14:tracePt t="44358" x="2398713" y="4768850"/>
          <p14:tracePt t="44366" x="2328863" y="4797425"/>
          <p14:tracePt t="44374" x="2314575" y="4797425"/>
          <p14:tracePt t="44382" x="2271713" y="4797425"/>
          <p14:tracePt t="44390" x="2228850" y="4797425"/>
          <p14:tracePt t="44399" x="2201863" y="4797425"/>
          <p14:tracePt t="44407" x="2173288" y="4797425"/>
          <p14:tracePt t="44415" x="2130425" y="4797425"/>
          <p14:tracePt t="44430" x="2101850" y="4797425"/>
          <p14:tracePt t="44438" x="2060575" y="4797425"/>
          <p14:tracePt t="44446" x="2032000" y="4797425"/>
          <p14:tracePt t="44454" x="2017713" y="4797425"/>
          <p14:tracePt t="44463" x="1962150" y="4797425"/>
          <p14:tracePt t="44471" x="1933575" y="4768850"/>
          <p14:tracePt t="44478" x="1905000" y="4756150"/>
          <p14:tracePt t="44486" x="1876425" y="4727575"/>
          <p14:tracePt t="44494" x="1862138" y="4699000"/>
          <p14:tracePt t="44502" x="1835150" y="4670425"/>
          <p14:tracePt t="44519" x="1820863" y="4614863"/>
          <p14:tracePt t="44527" x="1820863" y="4586288"/>
          <p14:tracePt t="44535" x="1820863" y="4572000"/>
          <p14:tracePt t="44542" x="1820863" y="4557713"/>
          <p14:tracePt t="44550" x="1820863" y="4514850"/>
          <p14:tracePt t="44558" x="1820863" y="4502150"/>
          <p14:tracePt t="44566" x="1820863" y="4487863"/>
          <p14:tracePt t="44583" x="1820863" y="4473575"/>
          <p14:tracePt t="44591" x="1820863" y="4459288"/>
          <p14:tracePt t="44630" x="1820863" y="4445000"/>
          <p14:tracePt t="44646" x="1820863" y="4430713"/>
          <p14:tracePt t="44654" x="1820863" y="4416425"/>
          <p14:tracePt t="44663" x="1820863" y="4402138"/>
          <p14:tracePt t="44686" x="1820863" y="4375150"/>
          <p14:tracePt t="44694" x="1820863" y="4360863"/>
          <p14:tracePt t="44854" x="1820863" y="4375150"/>
          <p14:tracePt t="44894" x="1806575" y="4387850"/>
          <p14:tracePt t="44919" x="1792288" y="4402138"/>
          <p14:tracePt t="45022" x="1778000" y="4402138"/>
          <p14:tracePt t="45102" x="1763713" y="4402138"/>
          <p14:tracePt t="45110" x="1749425" y="4402138"/>
          <p14:tracePt t="45127" x="1735138" y="4402138"/>
          <p14:tracePt t="45142" x="1693863" y="4402138"/>
          <p14:tracePt t="45150" x="1679575" y="4402138"/>
          <p14:tracePt t="45207" x="1665288" y="4402138"/>
          <p14:tracePt t="45222" x="1636713" y="4402138"/>
          <p14:tracePt t="45271" x="1636713" y="4375150"/>
          <p14:tracePt t="45287" x="1636713" y="4360863"/>
          <p14:tracePt t="45294" x="1636713" y="4346575"/>
          <p14:tracePt t="45302" x="1636713" y="4318000"/>
          <p14:tracePt t="45310" x="1622425" y="4289425"/>
          <p14:tracePt t="45318" x="1608138" y="4260850"/>
          <p14:tracePt t="45327" x="1593850" y="4205288"/>
          <p14:tracePt t="45336" x="1593850" y="4176713"/>
          <p14:tracePt t="45343" x="1593850" y="4148138"/>
          <p14:tracePt t="45351" x="1581150" y="4121150"/>
          <p14:tracePt t="45358" x="1566863" y="4078288"/>
          <p14:tracePt t="45366" x="1552575" y="4049713"/>
          <p14:tracePt t="45374" x="1538288" y="3994150"/>
          <p14:tracePt t="45382" x="1524000" y="3951288"/>
          <p14:tracePt t="45391" x="1524000" y="3908425"/>
          <p14:tracePt t="45399" x="1509713" y="3879850"/>
          <p14:tracePt t="45408" x="1495425" y="3824288"/>
          <p14:tracePt t="45414" x="1495425" y="3781425"/>
          <p14:tracePt t="45422" x="1481138" y="3740150"/>
          <p14:tracePt t="45430" x="1454150" y="3697288"/>
          <p14:tracePt t="45438" x="1454150" y="3640138"/>
          <p14:tracePt t="45447" x="1425575" y="3584575"/>
          <p14:tracePt t="45456" x="1411288" y="3541713"/>
          <p14:tracePt t="45463" x="1382713" y="3498850"/>
          <p14:tracePt t="45471" x="1382713" y="3486150"/>
          <p14:tracePt t="45478" x="1354138" y="3443288"/>
          <p14:tracePt t="45486" x="1354138" y="3414713"/>
          <p14:tracePt t="45494" x="1339850" y="3400425"/>
          <p14:tracePt t="45502" x="1327150" y="3371850"/>
          <p14:tracePt t="45511" x="1312863" y="3344863"/>
          <p14:tracePt t="45519" x="1298575" y="3330575"/>
          <p14:tracePt t="45527" x="1270000" y="3287713"/>
          <p14:tracePt t="45535" x="1255713" y="3244850"/>
          <p14:tracePt t="45542" x="1227138" y="3232150"/>
          <p14:tracePt t="45550" x="1200150" y="3189288"/>
          <p14:tracePt t="45558" x="1157288" y="3132138"/>
          <p14:tracePt t="45567" x="1100138" y="3090863"/>
          <p14:tracePt t="45575" x="1073150" y="3048000"/>
          <p14:tracePt t="45583" x="1058863" y="3033713"/>
          <p14:tracePt t="45591" x="1016000" y="3005138"/>
          <p14:tracePt t="45598" x="1001713" y="2978150"/>
          <p14:tracePt t="45606" x="958850" y="2935288"/>
          <p14:tracePt t="45614" x="958850" y="2906713"/>
          <p14:tracePt t="45622" x="917575" y="2878138"/>
          <p14:tracePt t="45639" x="903288" y="2851150"/>
          <p14:tracePt t="45647" x="889000" y="2836863"/>
          <p14:tracePt t="45662" x="874713" y="2822575"/>
          <p14:tracePt t="45679" x="860425" y="2808288"/>
          <p14:tracePt t="45695" x="846138" y="2808288"/>
          <p14:tracePt t="45702" x="846138" y="2794000"/>
          <p14:tracePt t="45710" x="831850" y="2794000"/>
          <p14:tracePt t="45727" x="819150" y="2765425"/>
          <p14:tracePt t="45735" x="819150" y="2736850"/>
          <p14:tracePt t="45750" x="804863" y="2736850"/>
          <p14:tracePt t="45846" x="804863" y="2724150"/>
          <p14:tracePt t="45879" x="819150" y="2724150"/>
          <p14:tracePt t="45887" x="831850" y="2724150"/>
          <p14:tracePt t="45894" x="846138" y="2724150"/>
          <p14:tracePt t="45902" x="874713" y="2724150"/>
          <p14:tracePt t="45911" x="889000" y="2724150"/>
          <p14:tracePt t="45919" x="931863" y="2724150"/>
          <p14:tracePt t="45927" x="946150" y="2724150"/>
          <p14:tracePt t="45935" x="958850" y="2724150"/>
          <p14:tracePt t="45943" x="987425" y="2724150"/>
          <p14:tracePt t="45950" x="1001713" y="2724150"/>
          <p14:tracePt t="45958" x="1030288" y="2736850"/>
          <p14:tracePt t="45975" x="1044575" y="2736850"/>
          <p14:tracePt t="45983" x="1058863" y="2736850"/>
          <p14:tracePt t="45991" x="1085850" y="2736850"/>
          <p14:tracePt t="46000" x="1085850" y="2751138"/>
          <p14:tracePt t="46006" x="1100138" y="2751138"/>
          <p14:tracePt t="46270" x="1114425" y="2751138"/>
          <p14:tracePt t="46334" x="1114425" y="2765425"/>
          <p14:tracePt t="46352" x="1114425" y="2779713"/>
          <p14:tracePt t="46367" x="1114425" y="2794000"/>
          <p14:tracePt t="46374" x="1114425" y="2808288"/>
          <p14:tracePt t="46400" x="1114425" y="2822575"/>
          <p14:tracePt t="46407" x="1128713" y="2836863"/>
          <p14:tracePt t="46414" x="1143000" y="2851150"/>
          <p14:tracePt t="46432" x="1171575" y="2878138"/>
          <p14:tracePt t="46440" x="1212850" y="2892425"/>
          <p14:tracePt t="46448" x="1227138" y="2892425"/>
          <p14:tracePt t="46456" x="1270000" y="2906713"/>
          <p14:tracePt t="46464" x="1298575" y="2906713"/>
          <p14:tracePt t="46471" x="1354138" y="2906713"/>
          <p14:tracePt t="46478" x="1382713" y="2906713"/>
          <p14:tracePt t="46496" x="1439863" y="2906713"/>
          <p14:tracePt t="46504" x="1481138" y="2906713"/>
          <p14:tracePt t="46512" x="1509713" y="2921000"/>
          <p14:tracePt t="46520" x="1538288" y="2921000"/>
          <p14:tracePt t="46529" x="1581150" y="2921000"/>
          <p14:tracePt t="46535" x="1593850" y="2921000"/>
          <p14:tracePt t="46542" x="1622425" y="2921000"/>
          <p14:tracePt t="46560" x="1636713" y="2921000"/>
          <p14:tracePt t="46576" x="1665288" y="2921000"/>
          <p14:tracePt t="46632" x="1679575" y="2921000"/>
          <p14:tracePt t="46648" x="1708150" y="2921000"/>
          <p14:tracePt t="46656" x="1720850" y="2935288"/>
          <p14:tracePt t="46663" x="1735138" y="2935288"/>
          <p14:tracePt t="46670" x="1792288" y="2949575"/>
          <p14:tracePt t="46680" x="1847850" y="2978150"/>
          <p14:tracePt t="46688" x="1919288" y="2990850"/>
          <p14:tracePt t="46696" x="2032000" y="3019425"/>
          <p14:tracePt t="46704" x="2116138" y="3076575"/>
          <p14:tracePt t="46712" x="2228850" y="3117850"/>
          <p14:tracePt t="46720" x="2328863" y="3160713"/>
          <p14:tracePt t="46727" x="2370138" y="3160713"/>
          <p14:tracePt t="46735" x="2413000" y="3189288"/>
          <p14:tracePt t="46744" x="2441575" y="3203575"/>
          <p14:tracePt t="46752" x="2470150" y="3217863"/>
          <p14:tracePt t="46760" x="2497138" y="3244850"/>
          <p14:tracePt t="46768" x="2525713" y="3244850"/>
          <p14:tracePt t="46776" x="2525713" y="3259138"/>
          <p14:tracePt t="46784" x="2554288" y="3273425"/>
          <p14:tracePt t="46792" x="2554288" y="3287713"/>
          <p14:tracePt t="46800" x="2568575" y="3287713"/>
          <p14:tracePt t="46808" x="2582863" y="3302000"/>
          <p14:tracePt t="46816" x="2597150" y="3330575"/>
          <p14:tracePt t="46824" x="2609850" y="3359150"/>
          <p14:tracePt t="46832" x="2638425" y="3400425"/>
          <p14:tracePt t="46840" x="2695575" y="3471863"/>
          <p14:tracePt t="46847" x="2709863" y="3498850"/>
          <p14:tracePt t="46855" x="2736850" y="3556000"/>
          <p14:tracePt t="46864" x="2736850" y="3613150"/>
          <p14:tracePt t="46872" x="2779713" y="3697288"/>
          <p14:tracePt t="46888" x="2779713" y="3725863"/>
          <p14:tracePt t="46896" x="2779713" y="3740150"/>
          <p14:tracePt t="46904" x="2779713" y="3752850"/>
          <p14:tracePt t="47008" x="2751138" y="3740150"/>
          <p14:tracePt t="47015" x="2709863" y="3711575"/>
          <p14:tracePt t="47023" x="2681288" y="3668713"/>
          <p14:tracePt t="47032" x="2652713" y="3654425"/>
          <p14:tracePt t="47040" x="2609850" y="3613150"/>
          <p14:tracePt t="47048" x="2582863" y="3584575"/>
          <p14:tracePt t="47056" x="2568575" y="3570288"/>
          <p14:tracePt t="47064" x="2554288" y="3541713"/>
          <p14:tracePt t="47072" x="2540000" y="3513138"/>
          <p14:tracePt t="47079" x="2511425" y="3471863"/>
          <p14:tracePt t="47087" x="2497138" y="3457575"/>
          <p14:tracePt t="47096" x="2497138" y="3429000"/>
          <p14:tracePt t="47104" x="2482850" y="3429000"/>
          <p14:tracePt t="47112" x="2482850" y="3414713"/>
          <p14:tracePt t="47120" x="2482850" y="3400425"/>
          <p14:tracePt t="47144" x="2482850" y="3386138"/>
          <p14:tracePt t="47608" x="2482850" y="3359150"/>
          <p14:tracePt t="47616" x="2511425" y="3359150"/>
          <p14:tracePt t="47623" x="2540000" y="3330575"/>
          <p14:tracePt t="47632" x="2624138" y="3316288"/>
          <p14:tracePt t="47640" x="2638425" y="3316288"/>
          <p14:tracePt t="47648" x="2667000" y="3316288"/>
          <p14:tracePt t="47664" x="2695575" y="3316288"/>
          <p14:tracePt t="47671" x="2709863" y="3316288"/>
          <p14:tracePt t="47696" x="2724150" y="3316288"/>
          <p14:tracePt t="47712" x="2724150" y="3330575"/>
          <p14:tracePt t="47719" x="2724150" y="3344863"/>
          <p14:tracePt t="47737" x="2724150" y="3359150"/>
          <p14:tracePt t="48344" x="2736850" y="3359150"/>
          <p14:tracePt t="48480" x="2751138" y="3359150"/>
          <p14:tracePt t="48488" x="2779713" y="3371850"/>
          <p14:tracePt t="48496" x="2808288" y="3371850"/>
          <p14:tracePt t="48504" x="2878138" y="3371850"/>
          <p14:tracePt t="48512" x="2906713" y="3386138"/>
          <p14:tracePt t="48520" x="2978150" y="3414713"/>
          <p14:tracePt t="48528" x="3033713" y="3414713"/>
          <p14:tracePt t="48536" x="3132138" y="3443288"/>
          <p14:tracePt t="48544" x="3273425" y="3457575"/>
          <p14:tracePt t="48552" x="3414713" y="3513138"/>
          <p14:tracePt t="48560" x="3527425" y="3556000"/>
          <p14:tracePt t="48569" x="3683000" y="3598863"/>
          <p14:tracePt t="48576" x="3838575" y="3640138"/>
          <p14:tracePt t="48584" x="3951288" y="3697288"/>
          <p14:tracePt t="48592" x="4049713" y="3725863"/>
          <p14:tracePt t="48600" x="4133850" y="3795713"/>
          <p14:tracePt t="48608" x="4219575" y="3824288"/>
          <p14:tracePt t="48616" x="4248150" y="3824288"/>
          <p14:tracePt t="48624" x="4332288" y="3867150"/>
          <p14:tracePt t="48632" x="4346575" y="3879850"/>
          <p14:tracePt t="48640" x="4360863" y="3879850"/>
          <p14:tracePt t="48648" x="4375150" y="3894138"/>
          <p14:tracePt t="48720" x="4375150" y="3908425"/>
          <p14:tracePt t="48728" x="4375150" y="3922713"/>
          <p14:tracePt t="48736" x="4375150" y="3951288"/>
          <p14:tracePt t="48745" x="4375150" y="3965575"/>
          <p14:tracePt t="48752" x="4375150" y="4006850"/>
          <p14:tracePt t="48760" x="4375150" y="4035425"/>
          <p14:tracePt t="48769" x="4360863" y="4064000"/>
          <p14:tracePt t="48776" x="4360863" y="4092575"/>
          <p14:tracePt t="48785" x="4360863" y="4133850"/>
          <p14:tracePt t="48792" x="4346575" y="4176713"/>
          <p14:tracePt t="48800" x="4332288" y="4205288"/>
          <p14:tracePt t="48808" x="4303713" y="4260850"/>
          <p14:tracePt t="48816" x="4275138" y="4303713"/>
          <p14:tracePt t="48824" x="4233863" y="4360863"/>
          <p14:tracePt t="48832" x="4205288" y="4416425"/>
          <p14:tracePt t="48841" x="4162425" y="4487863"/>
          <p14:tracePt t="48849" x="4106863" y="4586288"/>
          <p14:tracePt t="48856" x="4035425" y="4670425"/>
          <p14:tracePt t="48864" x="3979863" y="4768850"/>
          <p14:tracePt t="48873" x="3908425" y="4826000"/>
          <p14:tracePt t="48881" x="3908425" y="4854575"/>
          <p14:tracePt t="48888" x="3838575" y="4938713"/>
          <p14:tracePt t="48897" x="3795713" y="4981575"/>
          <p14:tracePt t="48904" x="3795713" y="5010150"/>
          <p14:tracePt t="48913" x="3781425" y="5010150"/>
          <p14:tracePt t="48921" x="3767138" y="5037138"/>
          <p14:tracePt t="49521" x="3752850" y="5037138"/>
          <p14:tracePt t="49537" x="3740150" y="5037138"/>
          <p14:tracePt t="49553" x="3725863" y="5022850"/>
          <p14:tracePt t="49561" x="3711575" y="4995863"/>
          <p14:tracePt t="49569" x="3697288" y="4981575"/>
          <p14:tracePt t="49593" x="3683000" y="4967288"/>
          <p14:tracePt t="49601" x="3740150" y="4895850"/>
          <p14:tracePt t="49609" x="3795713" y="4783138"/>
          <p14:tracePt t="49617" x="3894138" y="4713288"/>
          <p14:tracePt t="49625" x="3979863" y="4641850"/>
          <p14:tracePt t="49633" x="4049713" y="4600575"/>
          <p14:tracePt t="49641" x="4121150" y="4529138"/>
          <p14:tracePt t="49649" x="4148138" y="4502150"/>
          <p14:tracePt t="49657" x="4176713" y="4459288"/>
          <p14:tracePt t="49673" x="4219575" y="4430713"/>
          <p14:tracePt t="49681" x="4260850" y="4387850"/>
          <p14:tracePt t="49689" x="4346575" y="4332288"/>
          <p14:tracePt t="49697" x="4445000" y="4289425"/>
          <p14:tracePt t="49705" x="4572000" y="4260850"/>
          <p14:tracePt t="49713" x="4684713" y="4205288"/>
          <p14:tracePt t="49721" x="4797425" y="4148138"/>
          <p14:tracePt t="49729" x="4883150" y="4092575"/>
          <p14:tracePt t="49737" x="4938713" y="4049713"/>
          <p14:tracePt t="49745" x="4981575" y="4035425"/>
          <p14:tracePt t="49865" x="4953000" y="4049713"/>
          <p14:tracePt t="49873" x="4953000" y="4078288"/>
          <p14:tracePt t="49881" x="4924425" y="4092575"/>
          <p14:tracePt t="49889" x="4910138" y="4148138"/>
          <p14:tracePt t="49897" x="4895850" y="4191000"/>
          <p14:tracePt t="49905" x="4868863" y="4219575"/>
          <p14:tracePt t="49913" x="4854575" y="4233863"/>
          <p14:tracePt t="49921" x="4840288" y="4275138"/>
          <p14:tracePt t="49929" x="4826000" y="4303713"/>
          <p14:tracePt t="49945" x="4811713" y="4303713"/>
          <p14:tracePt t="49953" x="4783138" y="4332288"/>
          <p14:tracePt t="49977" x="4768850" y="4360863"/>
          <p14:tracePt t="50049" x="4756150" y="4360863"/>
          <p14:tracePt t="50073" x="4756150" y="4375150"/>
          <p14:tracePt t="50089" x="4741863" y="4375150"/>
          <p14:tracePt t="50097" x="4727575" y="4375150"/>
          <p14:tracePt t="50105" x="4699000" y="4375150"/>
          <p14:tracePt t="50113" x="4699000" y="4360863"/>
          <p14:tracePt t="50121" x="4684713" y="4360863"/>
          <p14:tracePt t="50137" x="4684713" y="4332288"/>
          <p14:tracePt t="50153" x="4670425" y="4332288"/>
          <p14:tracePt t="50169" x="4670425" y="4318000"/>
          <p14:tracePt t="50305" x="4699000" y="4318000"/>
          <p14:tracePt t="50321" x="4713288" y="4318000"/>
          <p14:tracePt t="50329" x="4727575" y="4318000"/>
          <p14:tracePt t="50345" x="4741863" y="4318000"/>
          <p14:tracePt t="50353" x="4741863" y="4332288"/>
          <p14:tracePt t="50361" x="4756150" y="4346575"/>
          <p14:tracePt t="50377" x="4768850" y="4346575"/>
          <p14:tracePt t="50897" x="4756150" y="4346575"/>
          <p14:tracePt t="54356" x="4727575" y="4346575"/>
          <p14:tracePt t="54363" x="4670425" y="4375150"/>
          <p14:tracePt t="54371" x="4641850" y="4387850"/>
          <p14:tracePt t="54380" x="4600575" y="4402138"/>
          <p14:tracePt t="54388" x="4586288" y="4416425"/>
          <p14:tracePt t="54396" x="4557713" y="4445000"/>
          <p14:tracePt t="54404" x="4529138" y="4445000"/>
          <p14:tracePt t="54412" x="4473575" y="4473575"/>
          <p14:tracePt t="54419" x="4416425" y="4502150"/>
          <p14:tracePt t="54427" x="4387850" y="4514850"/>
          <p14:tracePt t="54435" x="4360863" y="4514850"/>
          <p14:tracePt t="54444" x="4346575" y="4543425"/>
          <p14:tracePt t="54452" x="4303713" y="4543425"/>
          <p14:tracePt t="54460" x="4303713" y="4557713"/>
          <p14:tracePt t="54468" x="4275138" y="4572000"/>
          <p14:tracePt t="54476" x="4260850" y="4572000"/>
          <p14:tracePt t="54483" x="4233863" y="4586288"/>
          <p14:tracePt t="54587" x="4260850" y="4586288"/>
          <p14:tracePt t="54595" x="4303713" y="4586288"/>
          <p14:tracePt t="54604" x="4346575" y="4586288"/>
          <p14:tracePt t="54612" x="4375150" y="4586288"/>
          <p14:tracePt t="54620" x="4430713" y="4586288"/>
          <p14:tracePt t="54628" x="4445000" y="4586288"/>
          <p14:tracePt t="54636" x="4473575" y="4600575"/>
          <p14:tracePt t="54643" x="4502150" y="4600575"/>
          <p14:tracePt t="54651" x="4529138" y="4629150"/>
          <p14:tracePt t="54660" x="4557713" y="4641850"/>
          <p14:tracePt t="54668" x="4600575" y="4670425"/>
          <p14:tracePt t="54684" x="4600575" y="4684713"/>
          <p14:tracePt t="54692" x="4614863" y="4699000"/>
          <p14:tracePt t="54707" x="4614863" y="4713288"/>
          <p14:tracePt t="54716" x="4629150" y="4727575"/>
          <p14:tracePt t="54804" x="4629150" y="4741863"/>
          <p14:tracePt t="54819" x="4600575" y="4768850"/>
          <p14:tracePt t="54844" x="4572000" y="4768850"/>
          <p14:tracePt t="54860" x="4557713" y="4783138"/>
          <p14:tracePt t="55059" x="4543425" y="4783138"/>
          <p14:tracePt t="55781" x="4529138" y="4783138"/>
          <p14:tracePt t="55788" x="4514850" y="4797425"/>
          <p14:tracePt t="55812" x="4502150" y="4797425"/>
          <p14:tracePt t="55820" x="4487863" y="4797425"/>
          <p14:tracePt t="55828" x="4473575" y="4797425"/>
          <p14:tracePt t="55836" x="4445000" y="4811713"/>
          <p14:tracePt t="55844" x="4416425" y="4811713"/>
          <p14:tracePt t="55852" x="4416425" y="4826000"/>
          <p14:tracePt t="55860" x="4402138" y="4826000"/>
          <p14:tracePt t="55868" x="4346575" y="4840288"/>
          <p14:tracePt t="55875" x="4332288" y="4840288"/>
          <p14:tracePt t="55884" x="4303713" y="4840288"/>
          <p14:tracePt t="55892" x="4248150" y="4840288"/>
          <p14:tracePt t="55900" x="4233863" y="4840288"/>
          <p14:tracePt t="55909" x="4219575" y="4840288"/>
          <p14:tracePt t="55924" x="4191000" y="4854575"/>
          <p14:tracePt t="55932" x="4176713" y="4854575"/>
          <p14:tracePt t="55940" x="4162425" y="4854575"/>
          <p14:tracePt t="55996" x="4148138" y="4854575"/>
          <p14:tracePt t="56036" x="4148138" y="4840288"/>
          <p14:tracePt t="56068" x="4148138" y="4826000"/>
          <p14:tracePt t="56389" x="4133850" y="4811713"/>
          <p14:tracePt t="56405" x="4106863" y="4811713"/>
          <p14:tracePt t="59934" x="4092575" y="4811713"/>
          <p14:tracePt t="60679" x="4148138" y="4797425"/>
          <p14:tracePt t="60687" x="4148138" y="4783138"/>
          <p14:tracePt t="60695" x="4162425" y="4756150"/>
          <p14:tracePt t="60703" x="4176713" y="4756150"/>
          <p14:tracePt t="60710" x="4191000" y="4741863"/>
          <p14:tracePt t="60726" x="4205288" y="4727575"/>
          <p14:tracePt t="60734" x="4233863" y="4699000"/>
          <p14:tracePt t="60743" x="4260850" y="4670425"/>
          <p14:tracePt t="60751" x="4260850" y="4656138"/>
          <p14:tracePt t="60758" x="4275138" y="4656138"/>
          <p14:tracePt t="60766" x="4303713" y="4641850"/>
          <p14:tracePt t="60791" x="4318000" y="4614863"/>
          <p14:tracePt t="60910" x="4346575" y="4600575"/>
          <p14:tracePt t="64393" x="4360863" y="4586288"/>
          <p14:tracePt t="64409" x="4375150" y="4572000"/>
          <p14:tracePt t="64417" x="4402138" y="4557713"/>
          <p14:tracePt t="64425" x="4430713" y="4557713"/>
          <p14:tracePt t="64441" x="4445000" y="4543425"/>
          <p14:tracePt t="64449" x="4459288" y="4529138"/>
          <p14:tracePt t="64457" x="4473575" y="4529138"/>
          <p14:tracePt t="64473" x="4487863" y="4514850"/>
          <p14:tracePt t="64625" x="4502150" y="4514850"/>
          <p14:tracePt t="64985" x="4543425" y="4473575"/>
          <p14:tracePt t="64993" x="4557713" y="4445000"/>
          <p14:tracePt t="65001" x="4572000" y="4416425"/>
          <p14:tracePt t="65009" x="4586288" y="4402138"/>
          <p14:tracePt t="65017" x="4600575" y="4387850"/>
          <p14:tracePt t="65025" x="4629150" y="4360863"/>
          <p14:tracePt t="65033" x="4641850" y="4360863"/>
          <p14:tracePt t="65049" x="4656138" y="4346575"/>
          <p14:tracePt t="65393" x="4629150" y="4375150"/>
          <p14:tracePt t="65418" x="4614863" y="4387850"/>
          <p14:tracePt t="65433" x="4614863" y="4416425"/>
          <p14:tracePt t="65441" x="4600575" y="4445000"/>
          <p14:tracePt t="65458" x="4600575" y="4459288"/>
          <p14:tracePt t="65465" x="4586288" y="4473575"/>
          <p14:tracePt t="65954" x="4586288" y="4502150"/>
          <p14:tracePt t="65977" x="4572000" y="4514850"/>
          <p14:tracePt t="65994" x="4557713" y="4514850"/>
          <p14:tracePt t="66025" x="4543425" y="4529138"/>
          <p14:tracePt t="66034" x="4543425" y="4543425"/>
          <p14:tracePt t="66042" x="4529138" y="4543425"/>
          <p14:tracePt t="66057" x="4529138" y="4557713"/>
          <p14:tracePt t="66073" x="4514850" y="4586288"/>
          <p14:tracePt t="66081" x="4502150" y="4586288"/>
          <p14:tracePt t="66105" x="4502150" y="4600575"/>
          <p14:tracePt t="67642" x="4487863" y="4600575"/>
          <p14:tracePt t="67698" x="4487863" y="4586288"/>
          <p14:tracePt t="68034" x="4487863" y="4572000"/>
          <p14:tracePt t="68107" x="4473575" y="4572000"/>
          <p14:tracePt t="68162" x="4459288" y="4586288"/>
          <p14:tracePt t="68218" x="4445000" y="4586288"/>
          <p14:tracePt t="68803" x="4430713" y="4586288"/>
          <p14:tracePt t="68819" x="4445000" y="4572000"/>
          <p14:tracePt t="68836" x="4473575" y="4557713"/>
          <p14:tracePt t="68851" x="4487863" y="4543425"/>
          <p14:tracePt t="68859" x="4502150" y="4529138"/>
          <p14:tracePt t="68867" x="4514850" y="4514850"/>
          <p14:tracePt t="68875" x="4529138" y="4502150"/>
          <p14:tracePt t="68899" x="4543425" y="4487863"/>
          <p14:tracePt t="69139" x="4529138" y="4487863"/>
          <p14:tracePt t="69435" x="4514850" y="4502150"/>
          <p14:tracePt t="69467" x="4514850" y="4514850"/>
          <p14:tracePt t="69492" x="4487863" y="4529138"/>
          <p14:tracePt t="69507" x="4473575" y="4543425"/>
          <p14:tracePt t="69523" x="4459288" y="4586288"/>
          <p14:tracePt t="69531" x="4445000" y="4600575"/>
          <p14:tracePt t="69548" x="4430713" y="4629150"/>
          <p14:tracePt t="69555" x="4416425" y="4629150"/>
          <p14:tracePt t="69580" x="4402138" y="4641850"/>
          <p14:tracePt t="69812" x="4387850" y="4641850"/>
          <p14:tracePt t="69819" x="4332288" y="4641850"/>
          <p14:tracePt t="69827" x="4248150" y="4641850"/>
          <p14:tracePt t="69835" x="4121150" y="4641850"/>
          <p14:tracePt t="69843" x="3979863" y="4684713"/>
          <p14:tracePt t="69852" x="3852863" y="4684713"/>
          <p14:tracePt t="69860" x="3697288" y="4727575"/>
          <p14:tracePt t="69868" x="3527425" y="4756150"/>
          <p14:tracePt t="69876" x="3359150" y="4811713"/>
          <p14:tracePt t="69883" x="3189288" y="4854575"/>
          <p14:tracePt t="69891" x="3005138" y="4883150"/>
          <p14:tracePt t="69899" x="2863850" y="4938713"/>
          <p14:tracePt t="69907" x="2709863" y="4981575"/>
          <p14:tracePt t="69916" x="2511425" y="5022850"/>
          <p14:tracePt t="69924" x="2355850" y="5037138"/>
          <p14:tracePt t="69932" x="2243138" y="5080000"/>
          <p14:tracePt t="69939" x="2144713" y="5108575"/>
          <p14:tracePt t="69947" x="2032000" y="5108575"/>
          <p14:tracePt t="69955" x="1989138" y="5108575"/>
          <p14:tracePt t="69963" x="1962150" y="5108575"/>
          <p14:tracePt t="69972" x="1933575" y="5108575"/>
          <p14:tracePt t="69980" x="1905000" y="5108575"/>
          <p14:tracePt t="69988" x="1890713" y="5108575"/>
          <p14:tracePt t="69996" x="1876425" y="5094288"/>
          <p14:tracePt t="70011" x="1862138" y="5080000"/>
          <p14:tracePt t="70019" x="1862138" y="5051425"/>
          <p14:tracePt t="70027" x="1862138" y="5037138"/>
          <p14:tracePt t="70036" x="1862138" y="5022850"/>
          <p14:tracePt t="70044" x="1862138" y="5010150"/>
          <p14:tracePt t="70060" x="1847850" y="4981575"/>
          <p14:tracePt t="70067" x="1847850" y="4938713"/>
          <p14:tracePt t="70075" x="1820863" y="4910138"/>
          <p14:tracePt t="70083" x="1820863" y="4883150"/>
          <p14:tracePt t="70092" x="1820863" y="4868863"/>
          <p14:tracePt t="70100" x="1806575" y="4826000"/>
          <p14:tracePt t="70108" x="1778000" y="4756150"/>
          <p14:tracePt t="70116" x="1778000" y="4741863"/>
          <p14:tracePt t="70123" x="1749425" y="4699000"/>
          <p14:tracePt t="70131" x="1720850" y="4641850"/>
          <p14:tracePt t="70139" x="1693863" y="4614863"/>
          <p14:tracePt t="70147" x="1693863" y="4600575"/>
          <p14:tracePt t="70156" x="1679575" y="4557713"/>
          <p14:tracePt t="70164" x="1665288" y="4529138"/>
          <p14:tracePt t="70172" x="1665288" y="4502150"/>
          <p14:tracePt t="70180" x="1665288" y="4487863"/>
          <p14:tracePt t="70187" x="1665288" y="4459288"/>
          <p14:tracePt t="70195" x="1651000" y="4445000"/>
          <p14:tracePt t="70203" x="1651000" y="4430713"/>
          <p14:tracePt t="70212" x="1651000" y="4387850"/>
          <p14:tracePt t="70220" x="1651000" y="4360863"/>
          <p14:tracePt t="70228" x="1651000" y="4318000"/>
          <p14:tracePt t="70236" x="1651000" y="4303713"/>
          <p14:tracePt t="70243" x="1651000" y="4289425"/>
          <p14:tracePt t="70251" x="1651000" y="4260850"/>
          <p14:tracePt t="70259" x="1651000" y="4233863"/>
          <p14:tracePt t="70267" x="1651000" y="4219575"/>
          <p14:tracePt t="70276" x="1651000" y="4191000"/>
          <p14:tracePt t="70284" x="1651000" y="4176713"/>
          <p14:tracePt t="70300" x="1651000" y="4162425"/>
          <p14:tracePt t="70307" x="1665288" y="4148138"/>
          <p14:tracePt t="70315" x="1665288" y="4133850"/>
          <p14:tracePt t="70332" x="1665288" y="4121150"/>
          <p14:tracePt t="70340" x="1665288" y="4106863"/>
          <p14:tracePt t="70404" x="1679575" y="4092575"/>
          <p14:tracePt t="70420" x="1708150" y="4078288"/>
          <p14:tracePt t="70427" x="1720850" y="4078288"/>
          <p14:tracePt t="70435" x="1763713" y="4078288"/>
          <p14:tracePt t="70444" x="1806575" y="4078288"/>
          <p14:tracePt t="70460" x="1820863" y="4064000"/>
          <p14:tracePt t="70468" x="1847850" y="4064000"/>
          <p14:tracePt t="70476" x="1890713" y="4064000"/>
          <p14:tracePt t="70485" x="1933575" y="4064000"/>
          <p14:tracePt t="70491" x="1989138" y="4064000"/>
          <p14:tracePt t="70499" x="2032000" y="4064000"/>
          <p14:tracePt t="70507" x="2089150" y="4064000"/>
          <p14:tracePt t="70516" x="2130425" y="4064000"/>
          <p14:tracePt t="70525" x="2144713" y="4064000"/>
          <p14:tracePt t="70532" x="2159000" y="4064000"/>
          <p14:tracePt t="70540" x="2187575" y="4064000"/>
          <p14:tracePt t="70580" x="2201863" y="4064000"/>
          <p14:tracePt t="70587" x="2201863" y="4078288"/>
          <p14:tracePt t="70595" x="2201863" y="4092575"/>
          <p14:tracePt t="70612" x="2201863" y="4106863"/>
          <p14:tracePt t="70620" x="2201863" y="4121150"/>
          <p14:tracePt t="70628" x="2201863" y="4133850"/>
          <p14:tracePt t="70636" x="2201863" y="4162425"/>
          <p14:tracePt t="70644" x="2173288" y="4176713"/>
          <p14:tracePt t="70651" x="2159000" y="4205288"/>
          <p14:tracePt t="70667" x="2130425" y="4233863"/>
          <p14:tracePt t="70676" x="2116138" y="4260850"/>
          <p14:tracePt t="70692" x="2101850" y="4260850"/>
          <p14:tracePt t="70700" x="2089150" y="4260850"/>
          <p14:tracePt t="70708" x="2089150" y="4275138"/>
          <p14:tracePt t="70715" x="2060575" y="4275138"/>
          <p14:tracePt t="70732" x="2046288" y="4275138"/>
          <p14:tracePt t="70740" x="2032000" y="4275138"/>
          <p14:tracePt t="70748" x="2003425" y="4289425"/>
          <p14:tracePt t="70756" x="1989138" y="4289425"/>
          <p14:tracePt t="70763" x="1962150" y="4289425"/>
          <p14:tracePt t="70771" x="1919288" y="4289425"/>
          <p14:tracePt t="70780" x="1905000" y="4303713"/>
          <p14:tracePt t="70788" x="1876425" y="4303713"/>
          <p14:tracePt t="70796" x="1835150" y="4303713"/>
          <p14:tracePt t="70804" x="1792288" y="4303713"/>
          <p14:tracePt t="70812" x="1708150" y="4303713"/>
          <p14:tracePt t="70819" x="1679575" y="4303713"/>
          <p14:tracePt t="70827" x="1608138" y="4303713"/>
          <p14:tracePt t="70835" x="1566863" y="4303713"/>
          <p14:tracePt t="70844" x="1481138" y="4303713"/>
          <p14:tracePt t="70853" x="1439863" y="4303713"/>
          <p14:tracePt t="70860" x="1382713" y="4303713"/>
          <p14:tracePt t="70868" x="1339850" y="4303713"/>
          <p14:tracePt t="70875" x="1284288" y="4303713"/>
          <p14:tracePt t="70883" x="1255713" y="4303713"/>
          <p14:tracePt t="70891" x="1212850" y="4303713"/>
          <p14:tracePt t="70900" x="1200150" y="4303713"/>
          <p14:tracePt t="70908" x="1157288" y="4303713"/>
          <p14:tracePt t="70916" x="1114425" y="4303713"/>
          <p14:tracePt t="70924" x="1100138" y="4303713"/>
          <p14:tracePt t="70932" x="1085850" y="4289425"/>
          <p14:tracePt t="70939" x="1058863" y="4289425"/>
          <p14:tracePt t="70947" x="1044575" y="4275138"/>
          <p14:tracePt t="70955" x="1016000" y="4260850"/>
          <p14:tracePt t="70964" x="1001713" y="4219575"/>
          <p14:tracePt t="70972" x="987425" y="4205288"/>
          <p14:tracePt t="70980" x="946150" y="4176713"/>
          <p14:tracePt t="70989" x="931863" y="4162425"/>
          <p14:tracePt t="70996" x="903288" y="4148138"/>
          <p14:tracePt t="71003" x="903288" y="4121150"/>
          <p14:tracePt t="71011" x="874713" y="4106863"/>
          <p14:tracePt t="71020" x="860425" y="4092575"/>
          <p14:tracePt t="71028" x="846138" y="4064000"/>
          <p14:tracePt t="71037" x="846138" y="4049713"/>
          <p14:tracePt t="71044" x="846138" y="4035425"/>
          <p14:tracePt t="71059" x="831850" y="4006850"/>
          <p14:tracePt t="71075" x="831850" y="3994150"/>
          <p14:tracePt t="71092" x="831850" y="3979863"/>
          <p14:tracePt t="71100" x="831850" y="3965575"/>
          <p14:tracePt t="71108" x="831850" y="3951288"/>
          <p14:tracePt t="71124" x="831850" y="3922713"/>
          <p14:tracePt t="71133" x="831850" y="3894138"/>
          <p14:tracePt t="71141" x="831850" y="3867150"/>
          <p14:tracePt t="71148" x="831850" y="3838575"/>
          <p14:tracePt t="71165" x="831850" y="3810000"/>
          <p14:tracePt t="71173" x="860425" y="3767138"/>
          <p14:tracePt t="71179" x="889000" y="3725863"/>
          <p14:tracePt t="71188" x="889000" y="3711575"/>
          <p14:tracePt t="71197" x="917575" y="3683000"/>
          <p14:tracePt t="71205" x="958850" y="3640138"/>
          <p14:tracePt t="71213" x="973138" y="3625850"/>
          <p14:tracePt t="71221" x="1001713" y="3598863"/>
          <p14:tracePt t="71229" x="1044575" y="3570288"/>
          <p14:tracePt t="71236" x="1058863" y="3556000"/>
          <p14:tracePt t="71244" x="1085850" y="3541713"/>
          <p14:tracePt t="71252" x="1114425" y="3513138"/>
          <p14:tracePt t="71261" x="1143000" y="3513138"/>
          <p14:tracePt t="71269" x="1200150" y="3513138"/>
          <p14:tracePt t="71277" x="1241425" y="3498850"/>
          <p14:tracePt t="71285" x="1270000" y="3486150"/>
          <p14:tracePt t="71309" x="1284288" y="3486150"/>
          <p14:tracePt t="71317" x="1298575" y="3486150"/>
          <p14:tracePt t="71324" x="1339850" y="3486150"/>
          <p14:tracePt t="71333" x="1354138" y="3486150"/>
          <p14:tracePt t="71341" x="1382713" y="3486150"/>
          <p14:tracePt t="71348" x="1425575" y="3486150"/>
          <p14:tracePt t="71356" x="1466850" y="3471863"/>
          <p14:tracePt t="71365" x="1524000" y="3471863"/>
          <p14:tracePt t="71373" x="1552575" y="3471863"/>
          <p14:tracePt t="71381" x="1622425" y="3471863"/>
          <p14:tracePt t="71389" x="1665288" y="3471863"/>
          <p14:tracePt t="71396" x="1720850" y="3471863"/>
          <p14:tracePt t="71404" x="1749425" y="3471863"/>
          <p14:tracePt t="71412" x="1778000" y="3471863"/>
          <p14:tracePt t="71421" x="1806575" y="3471863"/>
          <p14:tracePt t="71429" x="1835150" y="3471863"/>
          <p14:tracePt t="71444" x="1847850" y="3471863"/>
          <p14:tracePt t="71453" x="1862138" y="3471863"/>
          <p14:tracePt t="71468" x="1890713" y="3471863"/>
          <p14:tracePt t="71477" x="1905000" y="3471863"/>
          <p14:tracePt t="71508" x="1919288" y="3471863"/>
          <p14:tracePt t="71516" x="1947863" y="3471863"/>
          <p14:tracePt t="71525" x="1974850" y="3471863"/>
          <p14:tracePt t="71533" x="2003425" y="3471863"/>
          <p14:tracePt t="71541" x="2060575" y="3471863"/>
          <p14:tracePt t="71549" x="2089150" y="3471863"/>
          <p14:tracePt t="71557" x="2116138" y="3471863"/>
          <p14:tracePt t="71564" x="2173288" y="3471863"/>
          <p14:tracePt t="71572" x="2201863" y="3471863"/>
          <p14:tracePt t="71581" x="2271713" y="3471863"/>
          <p14:tracePt t="71589" x="2328863" y="3486150"/>
          <p14:tracePt t="71597" x="2370138" y="3486150"/>
          <p14:tracePt t="71605" x="2398713" y="3486150"/>
          <p14:tracePt t="71613" x="2413000" y="3486150"/>
          <p14:tracePt t="71645" x="2427288" y="3486150"/>
          <p14:tracePt t="71653" x="2441575" y="3513138"/>
          <p14:tracePt t="71669" x="2455863" y="3556000"/>
          <p14:tracePt t="71677" x="2455863" y="3570288"/>
          <p14:tracePt t="71685" x="2470150" y="3613150"/>
          <p14:tracePt t="71693" x="2470150" y="3640138"/>
          <p14:tracePt t="71701" x="2470150" y="3668713"/>
          <p14:tracePt t="71709" x="2470150" y="3725863"/>
          <p14:tracePt t="71716" x="2470150" y="3752850"/>
          <p14:tracePt t="71733" x="2470150" y="3767138"/>
          <p14:tracePt t="71741" x="2470150" y="3795713"/>
          <p14:tracePt t="71765" x="2470150" y="3824288"/>
          <p14:tracePt t="71772" x="2470150" y="3852863"/>
          <p14:tracePt t="71780" x="2470150" y="3867150"/>
          <p14:tracePt t="71790" x="2470150" y="3894138"/>
          <p14:tracePt t="71797" x="2470150" y="3937000"/>
          <p14:tracePt t="71805" x="2470150" y="3951288"/>
          <p14:tracePt t="71813" x="2455863" y="3994150"/>
          <p14:tracePt t="71821" x="2441575" y="4035425"/>
          <p14:tracePt t="71829" x="2427288" y="4064000"/>
          <p14:tracePt t="71836" x="2427288" y="4078288"/>
          <p14:tracePt t="71845" x="2427288" y="4092575"/>
          <p14:tracePt t="71853" x="2427288" y="4121150"/>
          <p14:tracePt t="71861" x="2398713" y="4148138"/>
          <p14:tracePt t="71869" x="2398713" y="4162425"/>
          <p14:tracePt t="71877" x="2398713" y="4176713"/>
          <p14:tracePt t="71885" x="2384425" y="4191000"/>
          <p14:tracePt t="71892" x="2370138" y="4205288"/>
          <p14:tracePt t="71900" x="2355850" y="4233863"/>
          <p14:tracePt t="71909" x="2343150" y="4233863"/>
          <p14:tracePt t="71917" x="2343150" y="4248150"/>
          <p14:tracePt t="71925" x="2328863" y="4260850"/>
          <p14:tracePt t="71933" x="2314575" y="4275138"/>
          <p14:tracePt t="71941" x="2300288" y="4275138"/>
          <p14:tracePt t="71949" x="2243138" y="4318000"/>
          <p14:tracePt t="71956" x="2201863" y="4332288"/>
          <p14:tracePt t="71965" x="2159000" y="4346575"/>
          <p14:tracePt t="71973" x="2060575" y="4375150"/>
          <p14:tracePt t="71981" x="2003425" y="4402138"/>
          <p14:tracePt t="71989" x="1933575" y="4416425"/>
          <p14:tracePt t="71997" x="1862138" y="4416425"/>
          <p14:tracePt t="72005" x="1806575" y="4416425"/>
          <p14:tracePt t="72012" x="1708150" y="4416425"/>
          <p14:tracePt t="72020" x="1651000" y="4416425"/>
          <p14:tracePt t="72029" x="1552575" y="4416425"/>
          <p14:tracePt t="72037" x="1495425" y="4416425"/>
          <p14:tracePt t="72045" x="1439863" y="4402138"/>
          <p14:tracePt t="72053" x="1382713" y="4375150"/>
          <p14:tracePt t="72061" x="1327150" y="4346575"/>
          <p14:tracePt t="72069" x="1312863" y="4332288"/>
          <p14:tracePt t="72076" x="1270000" y="4303713"/>
          <p14:tracePt t="72085" x="1227138" y="4275138"/>
          <p14:tracePt t="72093" x="1200150" y="4260850"/>
          <p14:tracePt t="72101" x="1143000" y="4205288"/>
          <p14:tracePt t="72109" x="1100138" y="4191000"/>
          <p14:tracePt t="72117" x="1044575" y="4162425"/>
          <p14:tracePt t="72125" x="1030288" y="4148138"/>
          <p14:tracePt t="72133" x="1001713" y="4121150"/>
          <p14:tracePt t="72140" x="973138" y="4106863"/>
          <p14:tracePt t="72149" x="958850" y="4106863"/>
          <p14:tracePt t="72157" x="946150" y="4078288"/>
          <p14:tracePt t="72165" x="931863" y="4064000"/>
          <p14:tracePt t="72181" x="931863" y="4035425"/>
          <p14:tracePt t="72197" x="931863" y="4021138"/>
          <p14:tracePt t="72205" x="931863" y="4006850"/>
          <p14:tracePt t="72221" x="931863" y="3994150"/>
          <p14:tracePt t="72229" x="931863" y="3979863"/>
          <p14:tracePt t="72236" x="931863" y="3965575"/>
          <p14:tracePt t="72245" x="931863" y="3937000"/>
          <p14:tracePt t="72253" x="931863" y="3922713"/>
          <p14:tracePt t="72261" x="931863" y="3894138"/>
          <p14:tracePt t="72269" x="987425" y="3838575"/>
          <p14:tracePt t="72277" x="1001713" y="3810000"/>
          <p14:tracePt t="72285" x="1030288" y="3767138"/>
          <p14:tracePt t="72293" x="1044575" y="3752850"/>
          <p14:tracePt t="72300" x="1114425" y="3711575"/>
          <p14:tracePt t="72309" x="1143000" y="3683000"/>
          <p14:tracePt t="72317" x="1171575" y="3668713"/>
          <p14:tracePt t="72325" x="1212850" y="3640138"/>
          <p14:tracePt t="72333" x="1227138" y="3640138"/>
          <p14:tracePt t="72341" x="1241425" y="3613150"/>
          <p14:tracePt t="72349" x="1284288" y="3598863"/>
          <p14:tracePt t="72366" x="1298575" y="3598863"/>
          <p14:tracePt t="72374" x="1312863" y="3584575"/>
          <p14:tracePt t="72413" x="1327150" y="3584575"/>
          <p14:tracePt t="72421" x="1354138" y="3584575"/>
          <p14:tracePt t="72429" x="1411288" y="3584575"/>
          <p14:tracePt t="72437" x="1466850" y="3584575"/>
          <p14:tracePt t="72445" x="1566863" y="3570288"/>
          <p14:tracePt t="72453" x="1651000" y="3570288"/>
          <p14:tracePt t="72461" x="1778000" y="3570288"/>
          <p14:tracePt t="72469" x="1890713" y="3570288"/>
          <p14:tracePt t="72477" x="2003425" y="3570288"/>
          <p14:tracePt t="72485" x="2130425" y="3570288"/>
          <p14:tracePt t="72493" x="2243138" y="3570288"/>
          <p14:tracePt t="72501" x="2384425" y="3570288"/>
          <p14:tracePt t="72508" x="2455863" y="3570288"/>
          <p14:tracePt t="72517" x="2497138" y="3570288"/>
          <p14:tracePt t="72525" x="2525713" y="3570288"/>
          <p14:tracePt t="72533" x="2582863" y="3570288"/>
          <p14:tracePt t="72541" x="2609850" y="3570288"/>
          <p14:tracePt t="72549" x="2667000" y="3570288"/>
          <p14:tracePt t="72557" x="2681288" y="3570288"/>
          <p14:tracePt t="72565" x="2695575" y="3584575"/>
          <p14:tracePt t="72572" x="2709863" y="3598863"/>
          <p14:tracePt t="72589" x="2736850" y="3625850"/>
          <p14:tracePt t="72597" x="2751138" y="3640138"/>
          <p14:tracePt t="72605" x="2779713" y="3697288"/>
          <p14:tracePt t="72613" x="2779713" y="3725863"/>
          <p14:tracePt t="72621" x="2779713" y="3740150"/>
          <p14:tracePt t="72629" x="2794000" y="3767138"/>
          <p14:tracePt t="72637" x="2794000" y="3795713"/>
          <p14:tracePt t="72645" x="2794000" y="3824288"/>
          <p14:tracePt t="72653" x="2794000" y="3894138"/>
          <p14:tracePt t="72661" x="2794000" y="3937000"/>
          <p14:tracePt t="72669" x="2794000" y="3951288"/>
          <p14:tracePt t="72677" x="2794000" y="3994150"/>
          <p14:tracePt t="72685" x="2709863" y="4106863"/>
          <p14:tracePt t="72692" x="2695575" y="4121150"/>
          <p14:tracePt t="72701" x="2652713" y="4162425"/>
          <p14:tracePt t="72709" x="2568575" y="4219575"/>
          <p14:tracePt t="72717" x="2441575" y="4289425"/>
          <p14:tracePt t="72725" x="2355850" y="4318000"/>
          <p14:tracePt t="72733" x="2201863" y="4375150"/>
          <p14:tracePt t="72741" x="2130425" y="4387850"/>
          <p14:tracePt t="72749" x="2003425" y="4416425"/>
          <p14:tracePt t="72757" x="1890713" y="4416425"/>
          <p14:tracePt t="72765" x="1778000" y="4416425"/>
          <p14:tracePt t="72773" x="1708150" y="4416425"/>
          <p14:tracePt t="72782" x="1665288" y="4416425"/>
          <p14:tracePt t="72790" x="1581150" y="4402138"/>
          <p14:tracePt t="72797" x="1538288" y="4387850"/>
          <p14:tracePt t="72805" x="1481138" y="4346575"/>
          <p14:tracePt t="72813" x="1454150" y="4318000"/>
          <p14:tracePt t="72821" x="1425575" y="4303713"/>
          <p14:tracePt t="72829" x="1397000" y="4260850"/>
          <p14:tracePt t="72837" x="1368425" y="4248150"/>
          <p14:tracePt t="72845" x="1354138" y="4233863"/>
          <p14:tracePt t="72853" x="1354138" y="4219575"/>
          <p14:tracePt t="72861" x="1339850" y="4205288"/>
          <p14:tracePt t="72869" x="1339850" y="4191000"/>
          <p14:tracePt t="72877" x="1339850" y="4176713"/>
          <p14:tracePt t="72885" x="1339850" y="4162425"/>
          <p14:tracePt t="72893" x="1339850" y="4148138"/>
          <p14:tracePt t="72909" x="1339850" y="4133850"/>
          <p14:tracePt t="72917" x="1339850" y="4121150"/>
          <p14:tracePt t="72925" x="1339850" y="4092575"/>
          <p14:tracePt t="72933" x="1339850" y="4078288"/>
          <p14:tracePt t="72941" x="1411288" y="4021138"/>
          <p14:tracePt t="72957" x="1425575" y="4021138"/>
          <p14:tracePt t="72965" x="1439863" y="4021138"/>
          <p14:tracePt t="72981" x="1454150" y="3994150"/>
          <p14:tracePt t="72997" x="1466850" y="3994150"/>
          <p14:tracePt t="73013" x="1481138" y="3994150"/>
          <p14:tracePt t="73029" x="1495425" y="3994150"/>
          <p14:tracePt t="73069" x="1509713" y="3994150"/>
          <p14:tracePt t="74686" x="1566863" y="3979863"/>
          <p14:tracePt t="74694" x="1806575" y="3894138"/>
          <p14:tracePt t="74702" x="1876425" y="3879850"/>
          <p14:tracePt t="74710" x="1905000" y="3867150"/>
          <p14:tracePt t="74742" x="1919288" y="3867150"/>
          <p14:tracePt t="74750" x="1962150" y="3852863"/>
          <p14:tracePt t="74758" x="2003425" y="3852863"/>
          <p14:tracePt t="74766" x="2060575" y="3852863"/>
          <p14:tracePt t="74774" x="2074863" y="3852863"/>
          <p14:tracePt t="74782" x="2101850" y="3852863"/>
          <p14:tracePt t="74790" x="2173288" y="3852863"/>
          <p14:tracePt t="74798" x="2201863" y="3879850"/>
          <p14:tracePt t="74806" x="2257425" y="3894138"/>
          <p14:tracePt t="74814" x="2300288" y="3894138"/>
          <p14:tracePt t="74822" x="2355850" y="3908425"/>
          <p14:tracePt t="74830" x="2398713" y="3922713"/>
          <p14:tracePt t="74838" x="2413000" y="3951288"/>
          <p14:tracePt t="74846" x="2470150" y="3979863"/>
          <p14:tracePt t="74854" x="2497138" y="3994150"/>
          <p14:tracePt t="74862" x="2554288" y="4035425"/>
          <p14:tracePt t="74870" x="2582863" y="4049713"/>
          <p14:tracePt t="74878" x="2667000" y="4106863"/>
          <p14:tracePt t="74886" x="2695575" y="4133850"/>
          <p14:tracePt t="74894" x="2724150" y="4176713"/>
          <p14:tracePt t="74902" x="2779713" y="4191000"/>
          <p14:tracePt t="74910" x="2779713" y="4205288"/>
          <p14:tracePt t="74918" x="2794000" y="4205288"/>
          <p14:tracePt t="74926" x="2794000" y="4219575"/>
          <p14:tracePt t="74934" x="2822575" y="4233863"/>
          <p14:tracePt t="74942" x="2822575" y="4248150"/>
          <p14:tracePt t="74958" x="2851150" y="4275138"/>
          <p14:tracePt t="74966" x="2863850" y="4289425"/>
          <p14:tracePt t="74974" x="2863850" y="4303713"/>
          <p14:tracePt t="74982" x="2863850" y="4332288"/>
          <p14:tracePt t="74990" x="2878138" y="4360863"/>
          <p14:tracePt t="74998" x="2892425" y="4402138"/>
          <p14:tracePt t="75006" x="2892425" y="4445000"/>
          <p14:tracePt t="75014" x="2892425" y="4502150"/>
          <p14:tracePt t="75022" x="2892425" y="4514850"/>
          <p14:tracePt t="75030" x="2892425" y="4557713"/>
          <p14:tracePt t="75039" x="2892425" y="4586288"/>
          <p14:tracePt t="75046" x="2892425" y="4614863"/>
          <p14:tracePt t="75054" x="2892425" y="4641850"/>
          <p14:tracePt t="75062" x="2892425" y="4670425"/>
          <p14:tracePt t="75070" x="2892425" y="4684713"/>
          <p14:tracePt t="75078" x="2892425" y="4699000"/>
          <p14:tracePt t="75134" x="2878138" y="4699000"/>
          <p14:tracePt t="75390" x="2892425" y="4699000"/>
          <p14:tracePt t="75446" x="2892425" y="4684713"/>
          <p14:tracePt t="75462" x="2906713" y="4684713"/>
          <p14:tracePt t="75478" x="2935288" y="4684713"/>
          <p14:tracePt t="75486" x="2949575" y="4684713"/>
          <p14:tracePt t="75494" x="2963863" y="4670425"/>
          <p14:tracePt t="75502" x="2978150" y="4670425"/>
          <p14:tracePt t="75518" x="3019425" y="4656138"/>
          <p14:tracePt t="75551" x="3033713" y="4656138"/>
          <p14:tracePt t="75558" x="3062288" y="4656138"/>
          <p14:tracePt t="75566" x="3105150" y="4656138"/>
          <p14:tracePt t="75574" x="3117850" y="4656138"/>
          <p14:tracePt t="75582" x="3132138" y="4656138"/>
          <p14:tracePt t="75590" x="3160713" y="4656138"/>
          <p14:tracePt t="75598" x="3175000" y="4656138"/>
          <p14:tracePt t="75606" x="3189288" y="4656138"/>
          <p14:tracePt t="75615" x="3203575" y="4656138"/>
          <p14:tracePt t="75734" x="3217863" y="4656138"/>
          <p14:tracePt t="75774" x="3244850" y="4656138"/>
          <p14:tracePt t="75782" x="3259138" y="4656138"/>
          <p14:tracePt t="75791" x="3273425" y="4656138"/>
          <p14:tracePt t="75799" x="3302000" y="4656138"/>
          <p14:tracePt t="75806" x="3359150" y="4656138"/>
          <p14:tracePt t="75814" x="3400425" y="4656138"/>
          <p14:tracePt t="75822" x="3471863" y="4641850"/>
          <p14:tracePt t="75830" x="3527425" y="4629150"/>
          <p14:tracePt t="75839" x="3584575" y="4629150"/>
          <p14:tracePt t="75846" x="3625850" y="4629150"/>
          <p14:tracePt t="75855" x="3697288" y="4614863"/>
          <p14:tracePt t="75862" x="3725863" y="4614863"/>
          <p14:tracePt t="75870" x="3752850" y="4600575"/>
          <p14:tracePt t="75878" x="3767138" y="4600575"/>
          <p14:tracePt t="76568" x="3740150" y="4600575"/>
          <p14:tracePt t="76576" x="3711575" y="4600575"/>
          <p14:tracePt t="76584" x="3668713" y="4614863"/>
          <p14:tracePt t="76592" x="3640138" y="4614863"/>
          <p14:tracePt t="76600" x="3570288" y="4641850"/>
          <p14:tracePt t="76607" x="3498850" y="4656138"/>
          <p14:tracePt t="76615" x="3429000" y="4684713"/>
          <p14:tracePt t="76623" x="3330575" y="4699000"/>
          <p14:tracePt t="76631" x="3244850" y="4699000"/>
          <p14:tracePt t="76638" x="3175000" y="4699000"/>
          <p14:tracePt t="76647" x="3090863" y="4699000"/>
          <p14:tracePt t="76656" x="3048000" y="4699000"/>
          <p14:tracePt t="76664" x="2990850" y="4699000"/>
          <p14:tracePt t="76671" x="2978150" y="4699000"/>
          <p14:tracePt t="76679" x="2935288" y="4699000"/>
          <p14:tracePt t="76695" x="2906713" y="4699000"/>
          <p14:tracePt t="76776" x="2892425" y="4699000"/>
          <p14:tracePt t="76799" x="2878138" y="4699000"/>
          <p14:tracePt t="76816" x="2863850" y="4684713"/>
          <p14:tracePt t="76831" x="2836863" y="4670425"/>
          <p14:tracePt t="76839" x="2822575" y="4656138"/>
          <p14:tracePt t="76855" x="2822575" y="4641850"/>
          <p14:tracePt t="76863" x="2794000" y="4629150"/>
          <p14:tracePt t="76872" x="2779713" y="4614863"/>
          <p14:tracePt t="76880" x="2751138" y="4614863"/>
          <p14:tracePt t="76887" x="2724150" y="4600575"/>
          <p14:tracePt t="76895" x="2681288" y="4600575"/>
          <p14:tracePt t="76903" x="2652713" y="4586288"/>
          <p14:tracePt t="76911" x="2609850" y="4572000"/>
          <p14:tracePt t="76919" x="2554288" y="4572000"/>
          <p14:tracePt t="76928" x="2497138" y="4572000"/>
          <p14:tracePt t="76936" x="2398713" y="4557713"/>
          <p14:tracePt t="76943" x="2343150" y="4514850"/>
          <p14:tracePt t="76951" x="2243138" y="4502150"/>
          <p14:tracePt t="76959" x="2159000" y="4487863"/>
          <p14:tracePt t="76967" x="2116138" y="4473575"/>
          <p14:tracePt t="76975" x="2074863" y="4459288"/>
          <p14:tracePt t="76983" x="2060575" y="4459288"/>
          <p14:tracePt t="76992" x="2046288" y="4445000"/>
          <p14:tracePt t="77000" x="2032000" y="4445000"/>
          <p14:tracePt t="77023" x="2017713" y="4445000"/>
          <p14:tracePt t="77079" x="2017713" y="4430713"/>
          <p14:tracePt t="77087" x="2003425" y="4416425"/>
          <p14:tracePt t="77143" x="1989138" y="4402138"/>
          <p14:tracePt t="77183" x="1989138" y="4387850"/>
          <p14:tracePt t="77263" x="1974850" y="4387850"/>
          <p14:tracePt t="77272" x="1947863" y="4387850"/>
          <p14:tracePt t="77280" x="1947863" y="4402138"/>
          <p14:tracePt t="77287" x="1919288" y="4402138"/>
          <p14:tracePt t="77295" x="1905000" y="4402138"/>
          <p14:tracePt t="77303" x="1905000" y="4416425"/>
          <p14:tracePt t="77720" x="1933575" y="4416425"/>
          <p14:tracePt t="77728" x="2017713" y="4402138"/>
          <p14:tracePt t="77736" x="2074863" y="4387850"/>
          <p14:tracePt t="77744" x="2201863" y="4375150"/>
          <p14:tracePt t="77752" x="2314575" y="4375150"/>
          <p14:tracePt t="77760" x="2441575" y="4360863"/>
          <p14:tracePt t="77768" x="2540000" y="4360863"/>
          <p14:tracePt t="77776" x="2609850" y="4360863"/>
          <p14:tracePt t="77784" x="2667000" y="4360863"/>
          <p14:tracePt t="77791" x="2751138" y="4360863"/>
          <p14:tracePt t="77799" x="2779713" y="4360863"/>
          <p14:tracePt t="77807" x="2794000" y="4360863"/>
          <p14:tracePt t="77815" x="2836863" y="4360863"/>
          <p14:tracePt t="77824" x="2863850" y="4360863"/>
          <p14:tracePt t="77832" x="2906713" y="4387850"/>
          <p14:tracePt t="77840" x="2949575" y="4387850"/>
          <p14:tracePt t="77848" x="2949575" y="4402138"/>
          <p14:tracePt t="77855" x="2978150" y="4416425"/>
          <p14:tracePt t="77863" x="2990850" y="4430713"/>
          <p14:tracePt t="77888" x="2990850" y="4445000"/>
          <p14:tracePt t="77897" x="3019425" y="4459288"/>
          <p14:tracePt t="77992" x="3005138" y="4487863"/>
          <p14:tracePt t="78007" x="3005138" y="4502150"/>
          <p14:tracePt t="78023" x="2990850" y="4502150"/>
          <p14:tracePt t="78032" x="2978150" y="4514850"/>
          <p14:tracePt t="78040" x="2963863" y="4529138"/>
          <p14:tracePt t="78072" x="2949575" y="4529138"/>
          <p14:tracePt t="78295" x="2935288" y="4529138"/>
          <p14:tracePt t="78304" x="2921000" y="4529138"/>
          <p14:tracePt t="79376" x="2921000" y="4514850"/>
          <p14:tracePt t="79385" x="2963863" y="4514850"/>
          <p14:tracePt t="79393" x="2978150" y="4514850"/>
          <p14:tracePt t="79401" x="2990850" y="4514850"/>
          <p14:tracePt t="79409" x="3005138" y="4514850"/>
          <p14:tracePt t="79417" x="3033713" y="4487863"/>
          <p14:tracePt t="79424" x="3062288" y="4487863"/>
          <p14:tracePt t="79432" x="3076575" y="4487863"/>
          <p14:tracePt t="79441" x="3090863" y="4487863"/>
          <p14:tracePt t="79449" x="3117850" y="4487863"/>
          <p14:tracePt t="79457" x="3146425" y="4487863"/>
          <p14:tracePt t="79465" x="3160713" y="4487863"/>
          <p14:tracePt t="79473" x="3175000" y="4487863"/>
          <p14:tracePt t="79481" x="3203575" y="4487863"/>
          <p14:tracePt t="79505" x="3217863" y="4487863"/>
          <p14:tracePt t="80274" x="3203575" y="4487863"/>
          <p14:tracePt t="80818" x="3189288" y="4487863"/>
          <p14:tracePt t="80825" x="3160713" y="4487863"/>
          <p14:tracePt t="80833" x="3146425" y="4502150"/>
          <p14:tracePt t="80841" x="3132138" y="4502150"/>
          <p14:tracePt t="80849" x="3105150" y="4502150"/>
          <p14:tracePt t="80873" x="3090863" y="4502150"/>
          <p14:tracePt t="80881" x="3076575" y="4502150"/>
          <p14:tracePt t="81002" x="3076575" y="4487863"/>
          <p14:tracePt t="81050" x="3076575" y="4473575"/>
          <p14:tracePt t="81538" x="3076575" y="4459288"/>
          <p14:tracePt t="83523" x="3048000" y="4445000"/>
          <p14:tracePt t="83530" x="2921000" y="4445000"/>
          <p14:tracePt t="83538" x="2779713" y="4487863"/>
          <p14:tracePt t="83546" x="2638425" y="4543425"/>
          <p14:tracePt t="83554" x="2511425" y="4586288"/>
          <p14:tracePt t="83563" x="2355850" y="4600575"/>
          <p14:tracePt t="83570" x="2216150" y="4629150"/>
          <p14:tracePt t="83578" x="2089150" y="4629150"/>
          <p14:tracePt t="83587" x="1989138" y="4641850"/>
          <p14:tracePt t="83595" x="1919288" y="4641850"/>
          <p14:tracePt t="83602" x="1876425" y="4641850"/>
          <p14:tracePt t="83610" x="1862138" y="4641850"/>
          <p14:tracePt t="83618" x="1835150" y="4641850"/>
          <p14:tracePt t="83675" x="1820863" y="4629150"/>
          <p14:tracePt t="83683" x="1820863" y="4614863"/>
          <p14:tracePt t="83739" x="1806575" y="4614863"/>
          <p14:tracePt t="83747" x="1792288" y="4614863"/>
          <p14:tracePt t="83763" x="1778000" y="4586288"/>
          <p14:tracePt t="84027" x="1778000" y="4572000"/>
          <p14:tracePt t="84091" x="1778000" y="4557713"/>
          <p14:tracePt t="84147" x="1792288" y="4543425"/>
          <p14:tracePt t="84187" x="1792288" y="4529138"/>
          <p14:tracePt t="84196" x="1792288" y="4514850"/>
          <p14:tracePt t="84203" x="1792288" y="4502150"/>
          <p14:tracePt t="84236" x="1806575" y="4473575"/>
          <p14:tracePt t="84243" x="1820863" y="4445000"/>
          <p14:tracePt t="84251" x="1847850" y="4387850"/>
          <p14:tracePt t="84259" x="1847850" y="4375150"/>
          <p14:tracePt t="84267" x="1890713" y="4346575"/>
          <p14:tracePt t="84275" x="1890713" y="4332288"/>
          <p14:tracePt t="84283" x="1890713" y="4318000"/>
          <p14:tracePt t="84292" x="1919288" y="4289425"/>
          <p14:tracePt t="84308" x="1947863" y="4233863"/>
          <p14:tracePt t="84316" x="1962150" y="4219575"/>
          <p14:tracePt t="84324" x="1974850" y="4191000"/>
          <p14:tracePt t="84332" x="1989138" y="4176713"/>
          <p14:tracePt t="84347" x="2003425" y="4148138"/>
          <p14:tracePt t="84355" x="2017713" y="4148138"/>
          <p14:tracePt t="84363" x="2017713" y="4133850"/>
          <p14:tracePt t="84379" x="2046288" y="4121150"/>
          <p14:tracePt t="84435" x="2060575" y="4106863"/>
          <p14:tracePt t="84539" x="2074863" y="4106863"/>
          <p14:tracePt t="84556" x="2101850" y="4106863"/>
          <p14:tracePt t="84564" x="2159000" y="4148138"/>
          <p14:tracePt t="84571" x="2187575" y="4162425"/>
          <p14:tracePt t="84579" x="2228850" y="4205288"/>
          <p14:tracePt t="84587" x="2271713" y="4233863"/>
          <p14:tracePt t="84595" x="2314575" y="4275138"/>
          <p14:tracePt t="84603" x="2328863" y="4289425"/>
          <p14:tracePt t="84611" x="2384425" y="4303713"/>
          <p14:tracePt t="84620" x="2398713" y="4332288"/>
          <p14:tracePt t="84627" x="2413000" y="4332288"/>
          <p14:tracePt t="84635" x="2455863" y="4346575"/>
          <p14:tracePt t="84643" x="2470150" y="4375150"/>
          <p14:tracePt t="84651" x="2497138" y="4375150"/>
          <p14:tracePt t="84659" x="2511425" y="4375150"/>
          <p14:tracePt t="84667" x="2554288" y="4402138"/>
          <p14:tracePt t="84676" x="2582863" y="4402138"/>
          <p14:tracePt t="84684" x="2609850" y="4445000"/>
          <p14:tracePt t="84691" x="2652713" y="4459288"/>
          <p14:tracePt t="84699" x="2695575" y="4487863"/>
          <p14:tracePt t="84707" x="2736850" y="4502150"/>
          <p14:tracePt t="84715" x="2765425" y="4502150"/>
          <p14:tracePt t="84723" x="2794000" y="4529138"/>
          <p14:tracePt t="84731" x="2836863" y="4543425"/>
          <p14:tracePt t="84740" x="2851150" y="4543425"/>
          <p14:tracePt t="84772" x="2863850" y="4543425"/>
          <p14:tracePt t="84851" x="2878138" y="4543425"/>
          <p14:tracePt t="84860" x="2892425" y="4543425"/>
          <p14:tracePt t="84869" x="2906713" y="4543425"/>
          <p14:tracePt t="84876" x="2935288" y="4557713"/>
          <p14:tracePt t="84883" x="2949575" y="4572000"/>
          <p14:tracePt t="84891" x="2963863" y="4572000"/>
          <p14:tracePt t="84899" x="2990850" y="4586288"/>
          <p14:tracePt t="84907" x="3019425" y="4586288"/>
          <p14:tracePt t="84915" x="3048000" y="4600575"/>
          <p14:tracePt t="84923" x="3117850" y="4614863"/>
          <p14:tracePt t="84932" x="3160713" y="4641850"/>
          <p14:tracePt t="84940" x="3217863" y="4641850"/>
          <p14:tracePt t="84947" x="3244850" y="4656138"/>
          <p14:tracePt t="84955" x="3344863" y="4670425"/>
          <p14:tracePt t="84963" x="3414713" y="4670425"/>
          <p14:tracePt t="84971" x="3457575" y="4670425"/>
          <p14:tracePt t="84979" x="3527425" y="4684713"/>
          <p14:tracePt t="84987" x="3570288" y="4699000"/>
          <p14:tracePt t="84996" x="3640138" y="4713288"/>
          <p14:tracePt t="85004" x="3697288" y="4741863"/>
          <p14:tracePt t="85011" x="3752850" y="4756150"/>
          <p14:tracePt t="85019" x="3781425" y="4756150"/>
          <p14:tracePt t="85027" x="3810000" y="4756150"/>
          <p14:tracePt t="85035" x="3852863" y="4768850"/>
          <p14:tracePt t="85043" x="3867150" y="4783138"/>
          <p14:tracePt t="85052" x="3879850" y="4783138"/>
          <p14:tracePt t="85060" x="3922713" y="4783138"/>
          <p14:tracePt t="85075" x="3951288" y="4783138"/>
          <p14:tracePt t="85083" x="3965575" y="4783138"/>
          <p14:tracePt t="85091" x="3979863" y="4783138"/>
          <p14:tracePt t="85444" x="3965575" y="4783138"/>
          <p14:tracePt t="85460" x="3937000" y="4811713"/>
          <p14:tracePt t="85468" x="3922713" y="4840288"/>
          <p14:tracePt t="85484" x="3922713" y="4868863"/>
          <p14:tracePt t="85515" x="3922713" y="4883150"/>
          <p14:tracePt t="85523" x="3908425" y="4883150"/>
          <p14:tracePt t="85532" x="3879850" y="4895850"/>
          <p14:tracePt t="85540" x="3852863" y="4895850"/>
          <p14:tracePt t="85547" x="3838575" y="4895850"/>
          <p14:tracePt t="85555" x="3810000" y="4895850"/>
          <p14:tracePt t="85571" x="3795713" y="4895850"/>
          <p14:tracePt t="85579" x="3752850" y="4910138"/>
          <p14:tracePt t="85596" x="3740150" y="4910138"/>
          <p14:tracePt t="85611" x="3711575" y="4910138"/>
          <p14:tracePt t="85627" x="3683000" y="4910138"/>
          <p14:tracePt t="85635" x="3668713" y="4910138"/>
          <p14:tracePt t="85643" x="3640138" y="4910138"/>
          <p14:tracePt t="85652" x="3598863" y="4910138"/>
          <p14:tracePt t="85660" x="3556000" y="4883150"/>
          <p14:tracePt t="85668" x="3541713" y="4868863"/>
          <p14:tracePt t="85675" x="3486150" y="4826000"/>
          <p14:tracePt t="85684" x="3471863" y="4783138"/>
          <p14:tracePt t="85691" x="3457575" y="4768850"/>
          <p14:tracePt t="85699" x="3429000" y="4741863"/>
          <p14:tracePt t="85708" x="3400425" y="4713288"/>
          <p14:tracePt t="85716" x="3400425" y="4670425"/>
          <p14:tracePt t="85725" x="3400425" y="4641850"/>
          <p14:tracePt t="85731" x="3400425" y="4614863"/>
          <p14:tracePt t="85739" x="3400425" y="4586288"/>
          <p14:tracePt t="85747" x="3400425" y="4529138"/>
          <p14:tracePt t="85755" x="3400425" y="4487863"/>
          <p14:tracePt t="85763" x="3400425" y="4430713"/>
          <p14:tracePt t="85772" x="3400425" y="4387850"/>
          <p14:tracePt t="85781" x="3400425" y="4346575"/>
          <p14:tracePt t="85788" x="3400425" y="4318000"/>
          <p14:tracePt t="85795" x="3400425" y="4289425"/>
          <p14:tracePt t="85811" x="3400425" y="4260850"/>
          <p14:tracePt t="85820" x="3400425" y="4233863"/>
          <p14:tracePt t="85828" x="3400425" y="4205288"/>
          <p14:tracePt t="85836" x="3400425" y="4191000"/>
          <p14:tracePt t="85844" x="3400425" y="4176713"/>
          <p14:tracePt t="85851" x="3400425" y="4148138"/>
          <p14:tracePt t="85860" x="3400425" y="4133850"/>
          <p14:tracePt t="85867" x="3400425" y="4106863"/>
          <p14:tracePt t="85876" x="3400425" y="4092575"/>
          <p14:tracePt t="85900" x="3414713" y="4078288"/>
          <p14:tracePt t="85948" x="3429000" y="4064000"/>
          <p14:tracePt t="85956" x="3429000" y="4049713"/>
          <p14:tracePt t="85965" x="3443288" y="4049713"/>
          <p14:tracePt t="85973" x="3486150" y="4049713"/>
          <p14:tracePt t="85980" x="3527425" y="4049713"/>
          <p14:tracePt t="85987" x="3570288" y="4049713"/>
          <p14:tracePt t="85995" x="3584575" y="4049713"/>
          <p14:tracePt t="86035" x="3613150" y="4049713"/>
          <p14:tracePt t="86052" x="3613150" y="4064000"/>
          <p14:tracePt t="86061" x="3613150" y="4078288"/>
          <p14:tracePt t="86068" x="3625850" y="4092575"/>
          <p14:tracePt t="86077" x="3640138" y="4106863"/>
          <p14:tracePt t="86237" x="3625850" y="4121150"/>
          <p14:tracePt t="86245" x="3584575" y="4148138"/>
          <p14:tracePt t="86252" x="3541713" y="4176713"/>
          <p14:tracePt t="86260" x="3513138" y="4176713"/>
          <p14:tracePt t="86268" x="3486150" y="4205288"/>
          <p14:tracePt t="86276" x="3457575" y="4205288"/>
          <p14:tracePt t="86285" x="3429000" y="4205288"/>
          <p14:tracePt t="86293" x="3400425" y="4219575"/>
          <p14:tracePt t="86300" x="3371850" y="4219575"/>
          <p14:tracePt t="86316" x="3344863" y="4219575"/>
          <p14:tracePt t="86324" x="3330575" y="4219575"/>
          <p14:tracePt t="86332" x="3316288" y="4219575"/>
          <p14:tracePt t="86340" x="3273425" y="4219575"/>
          <p14:tracePt t="86349" x="3244850" y="4219575"/>
          <p14:tracePt t="86357" x="3175000" y="4219575"/>
          <p14:tracePt t="86366" x="3132138" y="4219575"/>
          <p14:tracePt t="86372" x="3076575" y="4219575"/>
          <p14:tracePt t="86380" x="3019425" y="4219575"/>
          <p14:tracePt t="86388" x="2949575" y="4219575"/>
          <p14:tracePt t="86396" x="2878138" y="4219575"/>
          <p14:tracePt t="86405" x="2851150" y="4219575"/>
          <p14:tracePt t="86413" x="2822575" y="4219575"/>
          <p14:tracePt t="86421" x="2765425" y="4219575"/>
          <p14:tracePt t="86429" x="2751138" y="4205288"/>
          <p14:tracePt t="86436" x="2724150" y="4205288"/>
          <p14:tracePt t="86444" x="2695575" y="4191000"/>
          <p14:tracePt t="86525" x="2681288" y="4191000"/>
          <p14:tracePt t="86533" x="2667000" y="4176713"/>
          <p14:tracePt t="86549" x="2652713" y="4176713"/>
          <p14:tracePt t="86645" x="2638425" y="4162425"/>
          <p14:tracePt t="86668" x="2624138" y="4148138"/>
          <p14:tracePt t="86685" x="2609850" y="4148138"/>
          <p14:tracePt t="86740" x="2609850" y="4133850"/>
          <p14:tracePt t="86749" x="2609850" y="4121150"/>
          <p14:tracePt t="86765" x="2597150" y="4106863"/>
          <p14:tracePt t="86820" x="2597150" y="4092575"/>
          <p14:tracePt t="86829" x="2582863" y="4092575"/>
          <p14:tracePt t="86837" x="2582863" y="4078288"/>
          <p14:tracePt t="86845" x="2568575" y="4078288"/>
          <p14:tracePt t="86860" x="2568575" y="4064000"/>
          <p14:tracePt t="86885" x="2568575" y="4049713"/>
          <p14:tracePt t="86900" x="2554288" y="4035425"/>
          <p14:tracePt t="86908" x="2554288" y="4021138"/>
          <p14:tracePt t="86916" x="2554288" y="4006850"/>
          <p14:tracePt t="86925" x="2554288" y="3994150"/>
          <p14:tracePt t="86933" x="2540000" y="3979863"/>
          <p14:tracePt t="86941" x="2540000" y="3965575"/>
          <p14:tracePt t="86949" x="2540000" y="3951288"/>
          <p14:tracePt t="86956" x="2540000" y="3937000"/>
          <p14:tracePt t="86972" x="2540000" y="3922713"/>
          <p14:tracePt t="86981" x="2540000" y="3908425"/>
          <p14:tracePt t="86997" x="2540000" y="3879850"/>
          <p14:tracePt t="87013" x="2554288" y="3852863"/>
          <p14:tracePt t="87020" x="2582863" y="3795713"/>
          <p14:tracePt t="87028" x="2624138" y="3795713"/>
          <p14:tracePt t="87036" x="2667000" y="3767138"/>
          <p14:tracePt t="87045" x="2751138" y="3725863"/>
          <p14:tracePt t="87053" x="2863850" y="3683000"/>
          <p14:tracePt t="87061" x="2949575" y="3668713"/>
          <p14:tracePt t="87069" x="3105150" y="3654425"/>
          <p14:tracePt t="87076" x="3287713" y="3654425"/>
          <p14:tracePt t="87084" x="3414713" y="3640138"/>
          <p14:tracePt t="87092" x="3570288" y="3640138"/>
          <p14:tracePt t="87101" x="3725863" y="3640138"/>
          <p14:tracePt t="87109" x="3795713" y="3625850"/>
          <p14:tracePt t="87117" x="3838575" y="3625850"/>
          <p14:tracePt t="87125" x="3867150" y="3625850"/>
          <p14:tracePt t="87133" x="3922713" y="3613150"/>
          <p14:tracePt t="87140" x="3937000" y="3613150"/>
          <p14:tracePt t="87173" x="3951288" y="3613150"/>
          <p14:tracePt t="87189" x="3965575" y="3613150"/>
          <p14:tracePt t="87197" x="3994150" y="3625850"/>
          <p14:tracePt t="87205" x="3994150" y="3640138"/>
          <p14:tracePt t="87213" x="3994150" y="3654425"/>
          <p14:tracePt t="87221" x="3994150" y="3668713"/>
          <p14:tracePt t="87229" x="3994150" y="3697288"/>
          <p14:tracePt t="87237" x="3994150" y="3711575"/>
          <p14:tracePt t="87252" x="3994150" y="3740150"/>
          <p14:tracePt t="87261" x="3994150" y="3767138"/>
          <p14:tracePt t="87269" x="3994150" y="3810000"/>
          <p14:tracePt t="87277" x="3994150" y="3824288"/>
          <p14:tracePt t="87285" x="3994150" y="3852863"/>
          <p14:tracePt t="87293" x="3994150" y="3867150"/>
          <p14:tracePt t="87300" x="3994150" y="3908425"/>
          <p14:tracePt t="87317" x="3979863" y="3951288"/>
          <p14:tracePt t="87325" x="3979863" y="3965575"/>
          <p14:tracePt t="87341" x="3965575" y="3965575"/>
          <p14:tracePt t="87348" x="3965575" y="3994150"/>
          <p14:tracePt t="87373" x="3951288" y="4006850"/>
          <p14:tracePt t="87381" x="3951288" y="4021138"/>
          <p14:tracePt t="87396" x="3937000" y="4035425"/>
          <p14:tracePt t="87404" x="3908425" y="4035425"/>
          <p14:tracePt t="87421" x="3894138" y="4049713"/>
          <p14:tracePt t="87429" x="3879850" y="4049713"/>
          <p14:tracePt t="87437" x="3867150" y="4049713"/>
          <p14:tracePt t="87444" x="3838575" y="4078288"/>
          <p14:tracePt t="87452" x="3824288" y="4092575"/>
          <p14:tracePt t="87460" x="3795713" y="4092575"/>
          <p14:tracePt t="87469" x="3781425" y="4092575"/>
          <p14:tracePt t="87477" x="3767138" y="4092575"/>
          <p14:tracePt t="87485" x="3740150" y="4121150"/>
          <p14:tracePt t="87493" x="3725863" y="4121150"/>
          <p14:tracePt t="87525" x="3711575" y="4121150"/>
          <p14:tracePt t="87541" x="3683000" y="4121150"/>
          <p14:tracePt t="87549" x="3654425" y="4121150"/>
          <p14:tracePt t="87557" x="3640138" y="4121150"/>
          <p14:tracePt t="87564" x="3625850" y="4121150"/>
          <p14:tracePt t="87573" x="3613150" y="4121150"/>
          <p14:tracePt t="87581" x="3598863" y="4121150"/>
          <p14:tracePt t="87589" x="3584575" y="4121150"/>
          <p14:tracePt t="87597" x="3556000" y="4121150"/>
          <p14:tracePt t="87644" x="3541713" y="4121150"/>
          <p14:tracePt t="88462" x="3527425" y="4121150"/>
          <p14:tracePt t="88486" x="3541713" y="4106863"/>
          <p14:tracePt t="88492" x="3598863" y="4092575"/>
          <p14:tracePt t="88501" x="3613150" y="4078288"/>
          <p14:tracePt t="88541" x="3625850" y="4064000"/>
          <p14:tracePt t="88686" x="3625850" y="4049713"/>
          <p14:tracePt t="88718" x="3625850" y="4035425"/>
          <p14:tracePt t="88741" x="3625850" y="4021138"/>
          <p14:tracePt t="88758" x="3625850" y="4006850"/>
          <p14:tracePt t="88766" x="3625850" y="3994150"/>
          <p14:tracePt t="88774" x="3625850" y="3979863"/>
          <p14:tracePt t="88782" x="3625850" y="3965575"/>
          <p14:tracePt t="88790" x="3625850" y="3937000"/>
          <p14:tracePt t="88797" x="3640138" y="3908425"/>
          <p14:tracePt t="88806" x="3668713" y="3879850"/>
          <p14:tracePt t="88814" x="3668713" y="3867150"/>
          <p14:tracePt t="88822" x="3668713" y="3852863"/>
          <p14:tracePt t="88830" x="3683000" y="3824288"/>
          <p14:tracePt t="88838" x="3697288" y="3795713"/>
          <p14:tracePt t="88853" x="3711575" y="3767138"/>
          <p14:tracePt t="88870" x="3725863" y="3740150"/>
          <p14:tracePt t="88878" x="3752850" y="3711575"/>
          <p14:tracePt t="88886" x="3767138" y="3711575"/>
          <p14:tracePt t="88894" x="3781425" y="3683000"/>
          <p14:tracePt t="88902" x="3795713" y="3668713"/>
          <p14:tracePt t="88918" x="3810000" y="3640138"/>
          <p14:tracePt t="88926" x="3824288" y="3640138"/>
          <p14:tracePt t="89046" x="3824288" y="3654425"/>
          <p14:tracePt t="89054" x="3824288" y="3683000"/>
          <p14:tracePt t="89062" x="3824288" y="3725863"/>
          <p14:tracePt t="89070" x="3824288" y="3767138"/>
          <p14:tracePt t="89078" x="3824288" y="3824288"/>
          <p14:tracePt t="89086" x="3824288" y="3879850"/>
          <p14:tracePt t="89094" x="3824288" y="3937000"/>
          <p14:tracePt t="89102" x="3824288" y="3979863"/>
          <p14:tracePt t="89110" x="3824288" y="4035425"/>
          <p14:tracePt t="89118" x="3824288" y="4078288"/>
          <p14:tracePt t="89126" x="3824288" y="4148138"/>
          <p14:tracePt t="89134" x="3824288" y="4191000"/>
          <p14:tracePt t="89142" x="3824288" y="4248150"/>
          <p14:tracePt t="89150" x="3824288" y="4289425"/>
          <p14:tracePt t="89158" x="3824288" y="4332288"/>
          <p14:tracePt t="89166" x="3824288" y="4360863"/>
          <p14:tracePt t="89173" x="3824288" y="4387850"/>
          <p14:tracePt t="89183" x="3824288" y="4402138"/>
          <p14:tracePt t="89190" x="3824288" y="4416425"/>
          <p14:tracePt t="89382" x="3810000" y="4416425"/>
          <p14:tracePt t="89414" x="3810000" y="4402138"/>
          <p14:tracePt t="89494" x="3810000" y="4387850"/>
          <p14:tracePt t="89502" x="3795713" y="4387850"/>
          <p14:tracePt t="89518" x="3795713" y="4375150"/>
          <p14:tracePt t="89534" x="3767138" y="4375150"/>
          <p14:tracePt t="89558" x="3752850" y="4360863"/>
          <p14:tracePt t="89566" x="3752850" y="4346575"/>
          <p14:tracePt t="89574" x="3740150" y="4346575"/>
          <p14:tracePt t="89710" x="3725863" y="4332288"/>
          <p14:tracePt t="89718" x="3725863" y="4303713"/>
          <p14:tracePt t="89726" x="3725863" y="4289425"/>
          <p14:tracePt t="89742" x="3725863" y="4275138"/>
          <p14:tracePt t="89758" x="3725863" y="4260850"/>
          <p14:tracePt t="89782" x="3740150" y="4260850"/>
          <p14:tracePt t="89798" x="3740150" y="4248150"/>
          <p14:tracePt t="89806" x="3752850" y="4233863"/>
          <p14:tracePt t="89814" x="3767138" y="4233863"/>
          <p14:tracePt t="89838" x="3781425" y="4219575"/>
          <p14:tracePt t="90102" x="3781425" y="4205288"/>
          <p14:tracePt t="90118" x="3767138" y="4219575"/>
          <p14:tracePt t="90134" x="3740150" y="4233863"/>
          <p14:tracePt t="90142" x="3740150" y="4248150"/>
          <p14:tracePt t="90230" x="3711575" y="4260850"/>
          <p14:tracePt t="90254" x="3697288" y="4260850"/>
          <p14:tracePt t="90286" x="3683000" y="4260850"/>
          <p14:tracePt t="90350" x="3668713" y="4260850"/>
          <p14:tracePt t="90366" x="3683000" y="4248150"/>
          <p14:tracePt t="90374" x="3711575" y="4205288"/>
          <p14:tracePt t="90382" x="3711575" y="4191000"/>
          <p14:tracePt t="90392" x="3740150" y="4148138"/>
          <p14:tracePt t="90406" x="3767138" y="4133850"/>
          <p14:tracePt t="90414" x="3781425" y="4121150"/>
          <p14:tracePt t="90422" x="3810000" y="4092575"/>
          <p14:tracePt t="90430" x="3824288" y="4078288"/>
          <p14:tracePt t="90438" x="3867150" y="4078288"/>
          <p14:tracePt t="90446" x="3951288" y="4021138"/>
          <p14:tracePt t="90454" x="4035425" y="3994150"/>
          <p14:tracePt t="90462" x="4121150" y="3965575"/>
          <p14:tracePt t="90470" x="4205288" y="3937000"/>
          <p14:tracePt t="90478" x="4375150" y="3879850"/>
          <p14:tracePt t="90486" x="4502150" y="3852863"/>
          <p14:tracePt t="90494" x="4600575" y="3810000"/>
          <p14:tracePt t="90502" x="4741863" y="3767138"/>
          <p14:tracePt t="90510" x="4826000" y="3752850"/>
          <p14:tracePt t="90518" x="4895850" y="3740150"/>
          <p14:tracePt t="90526" x="4938713" y="3725863"/>
          <p14:tracePt t="90534" x="5010150" y="3725863"/>
          <p14:tracePt t="90542" x="5037138" y="3725863"/>
          <p14:tracePt t="90550" x="5051425" y="3711575"/>
          <p14:tracePt t="90558" x="5065713" y="3711575"/>
          <p14:tracePt t="90598" x="5080000" y="3711575"/>
          <p14:tracePt t="90607" x="5094288" y="3711575"/>
          <p14:tracePt t="90615" x="5149850" y="3711575"/>
          <p14:tracePt t="90623" x="5235575" y="3725863"/>
          <p14:tracePt t="90630" x="5319713" y="3752850"/>
          <p14:tracePt t="90638" x="5403850" y="3795713"/>
          <p14:tracePt t="90646" x="5503863" y="3838575"/>
          <p14:tracePt t="90654" x="5602288" y="3852863"/>
          <p14:tracePt t="90662" x="5700713" y="3867150"/>
          <p14:tracePt t="90670" x="5757863" y="3879850"/>
          <p14:tracePt t="90678" x="5813425" y="3879850"/>
          <p14:tracePt t="90686" x="5842000" y="3879850"/>
          <p14:tracePt t="90694" x="5899150" y="3894138"/>
          <p14:tracePt t="90702" x="5911850" y="3894138"/>
          <p14:tracePt t="90767" x="5940425" y="3894138"/>
          <p14:tracePt t="90782" x="5954713" y="3894138"/>
          <p14:tracePt t="90790" x="5969000" y="3894138"/>
          <p14:tracePt t="90798" x="5983288" y="3894138"/>
          <p14:tracePt t="90926" x="5983288" y="3908425"/>
          <p14:tracePt t="90943" x="5969000" y="3908425"/>
          <p14:tracePt t="90950" x="5954713" y="3908425"/>
          <p14:tracePt t="90983" x="5940425" y="3908425"/>
          <p14:tracePt t="90991" x="5926138" y="3908425"/>
          <p14:tracePt t="90998" x="5899150" y="3908425"/>
          <p14:tracePt t="91015" x="5884863" y="3908425"/>
          <p14:tracePt t="91023" x="5856288" y="3922713"/>
          <p14:tracePt t="91031" x="5842000" y="3922713"/>
          <p14:tracePt t="91039" x="5799138" y="3937000"/>
          <p14:tracePt t="91047" x="5784850" y="3937000"/>
          <p14:tracePt t="91054" x="5772150" y="3937000"/>
          <p14:tracePt t="91071" x="5757863" y="3937000"/>
          <p14:tracePt t="91103" x="5743575" y="3937000"/>
          <p14:tracePt t="91119" x="5729288" y="3937000"/>
          <p14:tracePt t="91143" x="5715000" y="3937000"/>
          <p14:tracePt t="91183" x="5700713" y="3937000"/>
          <p14:tracePt t="91223" x="5686425" y="3937000"/>
          <p14:tracePt t="91239" x="5657850" y="3937000"/>
          <p14:tracePt t="91247" x="5616575" y="3937000"/>
          <p14:tracePt t="91255" x="5588000" y="3951288"/>
          <p14:tracePt t="91263" x="5573713" y="3951288"/>
          <p14:tracePt t="91367" x="5559425" y="3951288"/>
          <p14:tracePt t="91399" x="5545138" y="3951288"/>
          <p14:tracePt t="91415" x="5530850" y="3951288"/>
          <p14:tracePt t="91423" x="5518150" y="3951288"/>
          <p14:tracePt t="91431" x="5503863" y="3951288"/>
          <p14:tracePt t="91439" x="5461000" y="3922713"/>
          <p14:tracePt t="91455" x="5432425" y="3922713"/>
          <p14:tracePt t="91463" x="5403850" y="3922713"/>
          <p14:tracePt t="91471" x="5391150" y="3908425"/>
          <p14:tracePt t="91479" x="5376863" y="3908425"/>
          <p14:tracePt t="91487" x="5362575" y="3908425"/>
          <p14:tracePt t="91496" x="5319713" y="3894138"/>
          <p14:tracePt t="91639" x="5334000" y="3894138"/>
          <p14:tracePt t="91647" x="5362575" y="3879850"/>
          <p14:tracePt t="91663" x="5391150" y="3879850"/>
          <p14:tracePt t="91671" x="5403850" y="3867150"/>
          <p14:tracePt t="91679" x="5418138" y="3867150"/>
          <p14:tracePt t="91943" x="5403850" y="3867150"/>
          <p14:tracePt t="91951" x="5391150" y="3879850"/>
          <p14:tracePt t="92015" x="5376863" y="3879850"/>
          <p14:tracePt t="92119" x="5391150" y="3879850"/>
          <p14:tracePt t="92128" x="5461000" y="3879850"/>
          <p14:tracePt t="92135" x="5545138" y="3879850"/>
          <p14:tracePt t="92143" x="5588000" y="3879850"/>
          <p14:tracePt t="92151" x="5672138" y="3879850"/>
          <p14:tracePt t="92159" x="5743575" y="3879850"/>
          <p14:tracePt t="92167" x="5799138" y="3879850"/>
          <p14:tracePt t="92175" x="5856288" y="3879850"/>
          <p14:tracePt t="92184" x="5899150" y="3879850"/>
          <p14:tracePt t="92191" x="5954713" y="3879850"/>
          <p14:tracePt t="92199" x="5997575" y="3879850"/>
          <p14:tracePt t="92207" x="6038850" y="3879850"/>
          <p14:tracePt t="92223" x="6053138" y="3879850"/>
          <p14:tracePt t="92304" x="6067425" y="3879850"/>
          <p14:tracePt t="92519" x="6026150" y="3894138"/>
          <p14:tracePt t="92527" x="6011863" y="3894138"/>
          <p14:tracePt t="92535" x="5983288" y="3894138"/>
          <p14:tracePt t="92543" x="5969000" y="3894138"/>
          <p14:tracePt t="92552" x="5926138" y="3908425"/>
          <p14:tracePt t="92560" x="5884863" y="3908425"/>
          <p14:tracePt t="92568" x="5842000" y="3908425"/>
          <p14:tracePt t="92576" x="5784850" y="3908425"/>
          <p14:tracePt t="92584" x="5743575" y="3908425"/>
          <p14:tracePt t="92592" x="5686425" y="3908425"/>
          <p14:tracePt t="92600" x="5645150" y="3908425"/>
          <p14:tracePt t="92608" x="5588000" y="3908425"/>
          <p14:tracePt t="92616" x="5489575" y="3908425"/>
          <p14:tracePt t="92623" x="5418138" y="3908425"/>
          <p14:tracePt t="92631" x="5319713" y="3908425"/>
          <p14:tracePt t="92639" x="5235575" y="3908425"/>
          <p14:tracePt t="92647" x="5137150" y="3908425"/>
          <p14:tracePt t="92655" x="5022850" y="3908425"/>
          <p14:tracePt t="92663" x="4924425" y="3908425"/>
          <p14:tracePt t="92672" x="4854575" y="3908425"/>
          <p14:tracePt t="92679" x="4756150" y="3908425"/>
          <p14:tracePt t="92687" x="4699000" y="3908425"/>
          <p14:tracePt t="92695" x="4656138" y="3908425"/>
          <p14:tracePt t="92703" x="4600575" y="3908425"/>
          <p14:tracePt t="92711" x="4572000" y="3908425"/>
          <p14:tracePt t="92720" x="4543425" y="3908425"/>
          <p14:tracePt t="92847" x="4629150" y="3908425"/>
          <p14:tracePt t="92855" x="4713288" y="3908425"/>
          <p14:tracePt t="92864" x="4783138" y="3908425"/>
          <p14:tracePt t="92871" x="4826000" y="3908425"/>
          <p14:tracePt t="92880" x="4967288" y="3894138"/>
          <p14:tracePt t="92889" x="5108575" y="3879850"/>
          <p14:tracePt t="92895" x="5249863" y="3867150"/>
          <p14:tracePt t="92903" x="5376863" y="3852863"/>
          <p14:tracePt t="92911" x="5545138" y="3838575"/>
          <p14:tracePt t="92919" x="5686425" y="3810000"/>
          <p14:tracePt t="92927" x="5757863" y="3810000"/>
          <p14:tracePt t="92936" x="5799138" y="3810000"/>
          <p14:tracePt t="92944" x="5827713" y="3810000"/>
          <p14:tracePt t="93103" x="5813425" y="3810000"/>
          <p14:tracePt t="93120" x="5799138" y="3810000"/>
          <p14:tracePt t="93127" x="5784850" y="3810000"/>
          <p14:tracePt t="93135" x="5772150" y="3810000"/>
          <p14:tracePt t="93143" x="5757863" y="3810000"/>
          <p14:tracePt t="93151" x="5743575" y="3810000"/>
          <p14:tracePt t="93159" x="5729288" y="3810000"/>
          <p14:tracePt t="93168" x="5715000" y="3810000"/>
          <p14:tracePt t="93176" x="5672138" y="3810000"/>
          <p14:tracePt t="93184" x="5657850" y="3810000"/>
          <p14:tracePt t="93191" x="5630863" y="3810000"/>
          <p14:tracePt t="93199" x="5588000" y="3810000"/>
          <p14:tracePt t="93207" x="5545138" y="3810000"/>
          <p14:tracePt t="93215" x="5503863" y="3810000"/>
          <p14:tracePt t="93223" x="5461000" y="3810000"/>
          <p14:tracePt t="93231" x="5432425" y="3810000"/>
          <p14:tracePt t="93240" x="5391150" y="3810000"/>
          <p14:tracePt t="93248" x="5362575" y="3810000"/>
          <p14:tracePt t="93255" x="5319713" y="3810000"/>
          <p14:tracePt t="93264" x="5291138" y="3810000"/>
          <p14:tracePt t="93271" x="5264150" y="3810000"/>
          <p14:tracePt t="93280" x="5249863" y="3810000"/>
          <p14:tracePt t="93287" x="5207000" y="3810000"/>
          <p14:tracePt t="93304" x="5178425" y="3810000"/>
          <p14:tracePt t="93311" x="5164138" y="3810000"/>
          <p14:tracePt t="93319" x="5137150" y="3810000"/>
          <p14:tracePt t="93327" x="5122863" y="3810000"/>
          <p14:tracePt t="93335" x="5108575" y="3810000"/>
          <p14:tracePt t="93344" x="5080000" y="3810000"/>
          <p14:tracePt t="93351" x="5051425" y="3810000"/>
          <p14:tracePt t="93488" x="5065713" y="3810000"/>
          <p14:tracePt t="93495" x="5080000" y="3810000"/>
          <p14:tracePt t="93505" x="5094288" y="3810000"/>
          <p14:tracePt t="93512" x="5137150" y="3810000"/>
          <p14:tracePt t="93520" x="5178425" y="3781425"/>
          <p14:tracePt t="93528" x="5207000" y="3781425"/>
          <p14:tracePt t="93535" x="5264150" y="3781425"/>
          <p14:tracePt t="93544" x="5291138" y="3781425"/>
          <p14:tracePt t="93552" x="5348288" y="3781425"/>
          <p14:tracePt t="93561" x="5391150" y="3781425"/>
          <p14:tracePt t="93569" x="5403850" y="3781425"/>
          <p14:tracePt t="93576" x="5432425" y="3781425"/>
          <p14:tracePt t="93584" x="5461000" y="3781425"/>
          <p14:tracePt t="93592" x="5475288" y="3767138"/>
          <p14:tracePt t="93600" x="5518150" y="3767138"/>
          <p14:tracePt t="93608" x="5530850" y="3767138"/>
          <p14:tracePt t="93617" x="5545138" y="3767138"/>
          <p14:tracePt t="93624" x="5588000" y="3767138"/>
          <p14:tracePt t="93633" x="5616575" y="3767138"/>
          <p14:tracePt t="93656" x="5630863" y="3767138"/>
          <p14:tracePt t="94049" x="5645150" y="3767138"/>
          <p14:tracePt t="94057" x="5715000" y="3795713"/>
          <p14:tracePt t="94065" x="5827713" y="3838575"/>
          <p14:tracePt t="94072" x="5954713" y="3894138"/>
          <p14:tracePt t="94080" x="6081713" y="3922713"/>
          <p14:tracePt t="94088" x="6208713" y="3994150"/>
          <p14:tracePt t="94096" x="6350000" y="4035425"/>
          <p14:tracePt t="94105" x="6505575" y="4078288"/>
          <p14:tracePt t="94113" x="6618288" y="4106863"/>
          <p14:tracePt t="94121" x="6702425" y="4121150"/>
          <p14:tracePt t="94128" x="6800850" y="4121150"/>
          <p14:tracePt t="94136" x="6872288" y="4133850"/>
          <p14:tracePt t="94144" x="6942138" y="4148138"/>
          <p14:tracePt t="94152" x="6970713" y="4162425"/>
          <p14:tracePt t="94256" x="6985000" y="4162425"/>
          <p14:tracePt t="94288" x="6985000" y="4148138"/>
          <p14:tracePt t="94305" x="6956425" y="4148138"/>
          <p14:tracePt t="94313" x="6956425" y="4133850"/>
          <p14:tracePt t="94321" x="6927850" y="4121150"/>
          <p14:tracePt t="94328" x="6915150" y="4121150"/>
          <p14:tracePt t="94336" x="6858000" y="4121150"/>
          <p14:tracePt t="94344" x="6815138" y="4121150"/>
          <p14:tracePt t="94352" x="6731000" y="4106863"/>
          <p14:tracePt t="94361" x="6632575" y="4078288"/>
          <p14:tracePt t="94369" x="6546850" y="4078288"/>
          <p14:tracePt t="94377" x="6462713" y="4078288"/>
          <p14:tracePt t="94385" x="6392863" y="4078288"/>
          <p14:tracePt t="94392" x="6350000" y="4064000"/>
          <p14:tracePt t="94400" x="6265863" y="4049713"/>
          <p14:tracePt t="94408" x="6208713" y="4035425"/>
          <p14:tracePt t="94416" x="6180138" y="4035425"/>
          <p14:tracePt t="94425" x="6138863" y="4035425"/>
          <p14:tracePt t="94433" x="6081713" y="4021138"/>
          <p14:tracePt t="94441" x="6038850" y="4021138"/>
          <p14:tracePt t="94448" x="5997575" y="4021138"/>
          <p14:tracePt t="94456" x="5969000" y="4021138"/>
          <p14:tracePt t="94464" x="5954713" y="4021138"/>
          <p14:tracePt t="94472" x="5911850" y="4021138"/>
          <p14:tracePt t="94481" x="5899150" y="4021138"/>
          <p14:tracePt t="94489" x="5827713" y="4021138"/>
          <p14:tracePt t="94497" x="5799138" y="4021138"/>
          <p14:tracePt t="94505" x="5784850" y="4021138"/>
          <p14:tracePt t="94512" x="5772150" y="4006850"/>
          <p14:tracePt t="94520" x="5757863" y="4006850"/>
          <p14:tracePt t="94776" x="5743575" y="3994150"/>
          <p14:tracePt t="94872" x="5743575" y="3979863"/>
          <p14:tracePt t="94889" x="5743575" y="3965575"/>
          <p14:tracePt t="94905" x="5743575" y="3951288"/>
          <p14:tracePt t="94913" x="5757863" y="3951288"/>
          <p14:tracePt t="94945" x="5772150" y="3937000"/>
          <p14:tracePt t="95000" x="5799138" y="3908425"/>
          <p14:tracePt t="95992" x="5784850" y="3922713"/>
          <p14:tracePt t="96002" x="5757863" y="3937000"/>
          <p14:tracePt t="96018" x="5729288" y="3951288"/>
          <p14:tracePt t="96034" x="5715000" y="3951288"/>
          <p14:tracePt t="96041" x="5715000" y="3965575"/>
          <p14:tracePt t="96049" x="5700713" y="3965575"/>
          <p14:tracePt t="96082" x="5686425" y="3965575"/>
          <p14:tracePt t="96089" x="5672138" y="3965575"/>
          <p14:tracePt t="96338" x="5657850" y="3965575"/>
          <p14:tracePt t="96673" x="5686425" y="3951288"/>
          <p14:tracePt t="96682" x="5715000" y="3951288"/>
          <p14:tracePt t="96690" x="5757863" y="3951288"/>
          <p14:tracePt t="96714" x="5772150" y="3951288"/>
          <p14:tracePt t="96721" x="5784850" y="3937000"/>
          <p14:tracePt t="96730" x="5842000" y="3937000"/>
          <p14:tracePt t="96762" x="5870575" y="3908425"/>
          <p14:tracePt t="96778" x="5884863" y="3908425"/>
          <p14:tracePt t="96794" x="5899150" y="3908425"/>
          <p14:tracePt t="96809" x="5911850" y="3908425"/>
          <p14:tracePt t="96986" x="5899150" y="3908425"/>
          <p14:tracePt t="97002" x="5884863" y="3908425"/>
          <p14:tracePt t="97018" x="5856288" y="3908425"/>
          <p14:tracePt t="97034" x="5827713" y="3908425"/>
          <p14:tracePt t="97098" x="5813425" y="3908425"/>
          <p14:tracePt t="98316" x="5799138" y="3908425"/>
          <p14:tracePt t="98323" x="5799138" y="3894138"/>
          <p14:tracePt t="98515" x="5799138" y="3908425"/>
          <p14:tracePt t="99299" x="5799138" y="3894138"/>
          <p14:tracePt t="99355" x="5799138" y="3879850"/>
          <p14:tracePt t="99379" x="5813425" y="3867150"/>
          <p14:tracePt t="99387" x="5827713" y="3838575"/>
          <p14:tracePt t="100212" x="5784850" y="3852863"/>
          <p14:tracePt t="100220" x="5772150" y="3852863"/>
          <p14:tracePt t="100283" x="5757863" y="3852863"/>
          <p14:tracePt t="100300" x="5743575" y="3852863"/>
          <p14:tracePt t="100636" x="5729288" y="3879850"/>
          <p14:tracePt t="100643" x="5700713" y="3965575"/>
          <p14:tracePt t="100652" x="5700713" y="3994150"/>
          <p14:tracePt t="100660" x="5686425" y="4049713"/>
          <p14:tracePt t="100667" x="5657850" y="4121150"/>
          <p14:tracePt t="100675" x="5645150" y="4133850"/>
          <p14:tracePt t="100683" x="5630863" y="4176713"/>
          <p14:tracePt t="100691" x="5602288" y="4219575"/>
          <p14:tracePt t="100699" x="5588000" y="4248150"/>
          <p14:tracePt t="100709" x="5559425" y="4260850"/>
          <p14:tracePt t="100716" x="5559425" y="4275138"/>
          <p14:tracePt t="100723" x="5545138" y="4289425"/>
          <p14:tracePt t="100917" x="5545138" y="4275138"/>
          <p14:tracePt t="100924" x="5545138" y="4260850"/>
          <p14:tracePt t="100939" x="5545138" y="4248150"/>
          <p14:tracePt t="100947" x="5545138" y="4233863"/>
          <p14:tracePt t="100964" x="5545138" y="4219575"/>
          <p14:tracePt t="100973" x="5545138" y="4205288"/>
          <p14:tracePt t="100979" x="5545138" y="4176713"/>
          <p14:tracePt t="100996" x="5545138" y="4133850"/>
          <p14:tracePt t="101012" x="5545138" y="4106863"/>
          <p14:tracePt t="101021" x="5545138" y="4092575"/>
          <p14:tracePt t="101028" x="5545138" y="4078288"/>
          <p14:tracePt t="101044" x="5545138" y="4049713"/>
          <p14:tracePt t="101060" x="5559425" y="4035425"/>
          <p14:tracePt t="101069" x="5573713" y="4021138"/>
          <p14:tracePt t="101076" x="5573713" y="3979863"/>
          <p14:tracePt t="101084" x="5588000" y="3979863"/>
          <p14:tracePt t="101100" x="5602288" y="3965575"/>
          <p14:tracePt t="101117" x="5602288" y="3951288"/>
          <p14:tracePt t="101797" x="5559425" y="3951288"/>
          <p14:tracePt t="101804" x="5545138" y="3951288"/>
          <p14:tracePt t="101837" x="5545138" y="3965575"/>
          <p14:tracePt t="101844" x="5503863" y="3994150"/>
          <p14:tracePt t="101852" x="5391150" y="4078288"/>
          <p14:tracePt t="101860" x="5264150" y="4148138"/>
          <p14:tracePt t="101868" x="5094288" y="4260850"/>
          <p14:tracePt t="101877" x="4756150" y="4375150"/>
          <p14:tracePt t="101885" x="4289425" y="4586288"/>
          <p14:tracePt t="101893" x="3852863" y="4756150"/>
          <p14:tracePt t="101900" x="3513138" y="4811713"/>
          <p14:tracePt t="101908" x="3203575" y="4910138"/>
          <p14:tracePt t="101916" x="2935288" y="4995863"/>
          <p14:tracePt t="101924" x="2724150" y="5022850"/>
          <p14:tracePt t="101932" x="2482850" y="5037138"/>
          <p14:tracePt t="101941" x="2300288" y="5080000"/>
          <p14:tracePt t="101949" x="2144713" y="5080000"/>
          <p14:tracePt t="101957" x="1989138" y="5094288"/>
          <p14:tracePt t="101964" x="1933575" y="5094288"/>
          <p14:tracePt t="101972" x="1876425" y="5094288"/>
          <p14:tracePt t="101980" x="1835150" y="5094288"/>
          <p14:tracePt t="101988" x="1820863" y="5094288"/>
          <p14:tracePt t="101997" x="1792288" y="5094288"/>
          <p14:tracePt t="102005" x="1778000" y="5094288"/>
          <p14:tracePt t="102013" x="1749425" y="5094288"/>
          <p14:tracePt t="102020" x="1708150" y="5094288"/>
          <p14:tracePt t="102028" x="1679575" y="5094288"/>
          <p14:tracePt t="102036" x="1651000" y="5094288"/>
          <p14:tracePt t="102044" x="1608138" y="5094288"/>
          <p14:tracePt t="102052" x="1593850" y="5080000"/>
          <p14:tracePt t="102061" x="1566863" y="5080000"/>
          <p14:tracePt t="102069" x="1524000" y="5080000"/>
          <p14:tracePt t="102077" x="1481138" y="5065713"/>
          <p14:tracePt t="102092" x="1466850" y="5065713"/>
          <p14:tracePt t="102108" x="1439863" y="5065713"/>
          <p14:tracePt t="102164" x="1439863" y="5037138"/>
          <p14:tracePt t="102180" x="1425575" y="5037138"/>
          <p14:tracePt t="102253" x="1425575" y="5022850"/>
          <p14:tracePt t="102261" x="1425575" y="5010150"/>
          <p14:tracePt t="102276" x="1425575" y="4995863"/>
          <p14:tracePt t="102292" x="1425575" y="4981575"/>
          <p14:tracePt t="102476" x="1425575" y="4967288"/>
          <p14:tracePt t="102740" x="1411288" y="4967288"/>
          <p14:tracePt t="102812" x="1397000" y="4967288"/>
          <p14:tracePt t="102829" x="1382713" y="4967288"/>
          <p14:tracePt t="102893" x="1368425" y="4967288"/>
          <p14:tracePt t="102901" x="1354138" y="4967288"/>
          <p14:tracePt t="102989" x="1339850" y="4967288"/>
          <p14:tracePt t="103005" x="1327150" y="4953000"/>
          <p14:tracePt t="103918" x="1339850" y="4953000"/>
          <p14:tracePt t="103926" x="1382713" y="4953000"/>
          <p14:tracePt t="103934" x="1411288" y="4953000"/>
          <p14:tracePt t="103942" x="1454150" y="4953000"/>
          <p14:tracePt t="103950" x="1481138" y="4953000"/>
          <p14:tracePt t="103957" x="1509713" y="4953000"/>
          <p14:tracePt t="103965" x="1566863" y="4953000"/>
          <p14:tracePt t="103974" x="1608138" y="4953000"/>
          <p14:tracePt t="103982" x="1693863" y="4938713"/>
          <p14:tracePt t="103990" x="1735138" y="4938713"/>
          <p14:tracePt t="103998" x="1792288" y="4938713"/>
          <p14:tracePt t="104006" x="1835150" y="4938713"/>
          <p14:tracePt t="104014" x="1905000" y="4938713"/>
          <p14:tracePt t="104021" x="2003425" y="4938713"/>
          <p14:tracePt t="104029" x="2060575" y="4938713"/>
          <p14:tracePt t="104038" x="2116138" y="4938713"/>
          <p14:tracePt t="104046" x="2216150" y="4938713"/>
          <p14:tracePt t="104054" x="2257425" y="4938713"/>
          <p14:tracePt t="104062" x="2271713" y="4938713"/>
          <p14:tracePt t="104070" x="2314575" y="4938713"/>
          <p14:tracePt t="104077" x="2328863" y="4938713"/>
          <p14:tracePt t="104085" x="2343150" y="4938713"/>
          <p14:tracePt t="104110" x="2355850" y="4938713"/>
          <p14:tracePt t="104118" x="2370138" y="4938713"/>
          <p14:tracePt t="104133" x="2384425" y="4938713"/>
          <p14:tracePt t="104222" x="2398713" y="4938713"/>
          <p14:tracePt t="104230" x="2413000" y="4938713"/>
          <p14:tracePt t="104254" x="2413000" y="4895850"/>
          <p14:tracePt t="104262" x="2413000" y="4883150"/>
          <p14:tracePt t="104270" x="2413000" y="4854575"/>
          <p14:tracePt t="104278" x="2413000" y="4840288"/>
          <p14:tracePt t="104285" x="2413000" y="4811713"/>
          <p14:tracePt t="104293" x="2413000" y="4797425"/>
          <p14:tracePt t="104302" x="2413000" y="4783138"/>
          <p14:tracePt t="104310" x="2413000" y="4741863"/>
          <p14:tracePt t="104318" x="2370138" y="4727575"/>
          <p14:tracePt t="104326" x="2328863" y="4713288"/>
          <p14:tracePt t="104334" x="2300288" y="4699000"/>
          <p14:tracePt t="104342" x="2216150" y="4699000"/>
          <p14:tracePt t="104349" x="2159000" y="4699000"/>
          <p14:tracePt t="104357" x="2089150" y="4699000"/>
          <p14:tracePt t="104366" x="2003425" y="4699000"/>
          <p14:tracePt t="104374" x="1890713" y="4699000"/>
          <p14:tracePt t="104382" x="1778000" y="4699000"/>
          <p14:tracePt t="104390" x="1665288" y="4699000"/>
          <p14:tracePt t="104398" x="1552575" y="4727575"/>
          <p14:tracePt t="104405" x="1411288" y="4768850"/>
          <p14:tracePt t="104413" x="1312863" y="4783138"/>
          <p14:tracePt t="104422" x="1241425" y="4783138"/>
          <p14:tracePt t="104430" x="1157288" y="4797425"/>
          <p14:tracePt t="104438" x="1114425" y="4797425"/>
          <p14:tracePt t="104446" x="1073150" y="4797425"/>
          <p14:tracePt t="104454" x="1016000" y="4797425"/>
          <p14:tracePt t="104462" x="958850" y="4797425"/>
          <p14:tracePt t="104469" x="903288" y="4797425"/>
          <p14:tracePt t="104477" x="846138" y="4797425"/>
          <p14:tracePt t="104486" x="819150" y="4797425"/>
          <p14:tracePt t="104494" x="747713" y="4811713"/>
          <p14:tracePt t="104502" x="704850" y="4811713"/>
          <p14:tracePt t="104511" x="649288" y="4840288"/>
          <p14:tracePt t="104518" x="635000" y="4840288"/>
          <p14:tracePt t="104526" x="606425" y="4854575"/>
          <p14:tracePt t="104533" x="592138" y="4868863"/>
          <p14:tracePt t="104542" x="565150" y="4868863"/>
          <p14:tracePt t="104566" x="550863" y="4883150"/>
          <p14:tracePt t="104590" x="536575" y="4895850"/>
          <p14:tracePt t="104598" x="536575" y="4924425"/>
          <p14:tracePt t="104606" x="522288" y="4938713"/>
          <p14:tracePt t="104614" x="522288" y="4953000"/>
          <p14:tracePt t="104630" x="522288" y="4981575"/>
          <p14:tracePt t="104638" x="522288" y="4995863"/>
          <p14:tracePt t="104654" x="550863" y="5010150"/>
          <p14:tracePt t="104662" x="606425" y="5010150"/>
          <p14:tracePt t="104669" x="677863" y="5022850"/>
          <p14:tracePt t="104678" x="733425" y="5022850"/>
          <p14:tracePt t="104686" x="846138" y="5022850"/>
          <p14:tracePt t="104694" x="946150" y="5022850"/>
          <p14:tracePt t="104702" x="1044575" y="5022850"/>
          <p14:tracePt t="104710" x="1143000" y="5022850"/>
          <p14:tracePt t="104718" x="1312863" y="5022850"/>
          <p14:tracePt t="104725" x="1439863" y="5022850"/>
          <p14:tracePt t="104733" x="1509713" y="5022850"/>
          <p14:tracePt t="104742" x="1608138" y="5010150"/>
          <p14:tracePt t="104750" x="1720850" y="4995863"/>
          <p14:tracePt t="104758" x="1806575" y="4981575"/>
          <p14:tracePt t="104767" x="1835150" y="4981575"/>
          <p14:tracePt t="104775" x="1862138" y="4981575"/>
          <p14:tracePt t="104782" x="1876425" y="4967288"/>
          <p14:tracePt t="105102" x="1847850" y="4967288"/>
          <p14:tracePt t="105109" x="1806575" y="4981575"/>
          <p14:tracePt t="105118" x="1792288" y="4981575"/>
          <p14:tracePt t="105126" x="1778000" y="4981575"/>
          <p14:tracePt t="105134" x="1708150" y="5010150"/>
          <p14:tracePt t="105142" x="1693863" y="5010150"/>
          <p14:tracePt t="105150" x="1622425" y="5022850"/>
          <p14:tracePt t="105158" x="1593850" y="5037138"/>
          <p14:tracePt t="105166" x="1552575" y="5051425"/>
          <p14:tracePt t="105174" x="1466850" y="5065713"/>
          <p14:tracePt t="105182" x="1382713" y="5108575"/>
          <p14:tracePt t="105191" x="1339850" y="5108575"/>
          <p14:tracePt t="105198" x="1270000" y="5122863"/>
          <p14:tracePt t="105207" x="1227138" y="5137150"/>
          <p14:tracePt t="105214" x="1157288" y="5149850"/>
          <p14:tracePt t="105222" x="1128713" y="5149850"/>
          <p14:tracePt t="105229" x="1058863" y="5164138"/>
          <p14:tracePt t="105238" x="1016000" y="5178425"/>
          <p14:tracePt t="105246" x="987425" y="5178425"/>
          <p14:tracePt t="105254" x="958850" y="5178425"/>
          <p14:tracePt t="105262" x="931863" y="5192713"/>
          <p14:tracePt t="105278" x="917575" y="5192713"/>
          <p14:tracePt t="105286" x="903288" y="5192713"/>
          <p14:tracePt t="105310" x="889000" y="5192713"/>
          <p14:tracePt t="105350" x="860425" y="5192713"/>
          <p14:tracePt t="105383" x="846138" y="5192713"/>
          <p14:tracePt t="105391" x="846138" y="5164138"/>
          <p14:tracePt t="105398" x="846138" y="5094288"/>
          <p14:tracePt t="105406" x="889000" y="5037138"/>
          <p14:tracePt t="105414" x="931863" y="4967288"/>
          <p14:tracePt t="105422" x="958850" y="4854575"/>
          <p14:tracePt t="105430" x="973138" y="4756150"/>
          <p14:tracePt t="105438" x="1001713" y="4614863"/>
          <p14:tracePt t="105446" x="1016000" y="4459288"/>
          <p14:tracePt t="105454" x="1058863" y="4275138"/>
          <p14:tracePt t="105462" x="1085850" y="4106863"/>
          <p14:tracePt t="105470" x="1143000" y="3951288"/>
          <p14:tracePt t="105478" x="1185863" y="3781425"/>
          <p14:tracePt t="105486" x="1255713" y="3625850"/>
          <p14:tracePt t="105494" x="1327150" y="3471863"/>
          <p14:tracePt t="105502" x="1397000" y="3273425"/>
          <p14:tracePt t="105510" x="1466850" y="3132138"/>
          <p14:tracePt t="105518" x="1495425" y="3033713"/>
          <p14:tracePt t="105526" x="1538288" y="2949575"/>
          <p14:tracePt t="105534" x="1593850" y="2878138"/>
          <p14:tracePt t="105542" x="1622425" y="2822575"/>
          <p14:tracePt t="105550" x="1636713" y="2765425"/>
          <p14:tracePt t="105558" x="1651000" y="2724150"/>
          <p14:tracePt t="105566" x="1665288" y="2724150"/>
          <p14:tracePt t="105574" x="1665288" y="2709863"/>
          <p14:tracePt t="105591" x="1665288" y="2695575"/>
          <p14:tracePt t="105638" x="1651000" y="2709863"/>
          <p14:tracePt t="105647" x="1636713" y="2794000"/>
          <p14:tracePt t="105655" x="1608138" y="2892425"/>
          <p14:tracePt t="105662" x="1552575" y="3048000"/>
          <p14:tracePt t="105670" x="1509713" y="3203575"/>
          <p14:tracePt t="105678" x="1454150" y="3371850"/>
          <p14:tracePt t="105687" x="1439863" y="3486150"/>
          <p14:tracePt t="105695" x="1397000" y="3668713"/>
          <p14:tracePt t="105702" x="1397000" y="3781425"/>
          <p14:tracePt t="105710" x="1397000" y="3908425"/>
          <p14:tracePt t="105718" x="1397000" y="4021138"/>
          <p14:tracePt t="105726" x="1425575" y="4176713"/>
          <p14:tracePt t="105735" x="1481138" y="4289425"/>
          <p14:tracePt t="105742" x="1593850" y="4473575"/>
          <p14:tracePt t="105751" x="1693863" y="4614863"/>
          <p14:tracePt t="105758" x="1792288" y="4741863"/>
          <p14:tracePt t="105767" x="1919288" y="4854575"/>
          <p14:tracePt t="105774" x="2032000" y="4995863"/>
          <p14:tracePt t="105783" x="2101850" y="5080000"/>
          <p14:tracePt t="105791" x="2173288" y="5192713"/>
          <p14:tracePt t="105799" x="2228850" y="5264150"/>
          <p14:tracePt t="105807" x="2343150" y="5348288"/>
          <p14:tracePt t="105814" x="2427288" y="5403850"/>
          <p14:tracePt t="105823" x="2511425" y="5461000"/>
          <p14:tracePt t="105831" x="2638425" y="5518150"/>
          <p14:tracePt t="105839" x="2724150" y="5573713"/>
          <p14:tracePt t="105847" x="2822575" y="5588000"/>
          <p14:tracePt t="105855" x="2921000" y="5588000"/>
          <p14:tracePt t="105863" x="3090863" y="5588000"/>
          <p14:tracePt t="105871" x="3232150" y="5518150"/>
          <p14:tracePt t="105879" x="3386138" y="5403850"/>
          <p14:tracePt t="105886" x="3570288" y="5305425"/>
          <p14:tracePt t="105895" x="3740150" y="5235575"/>
          <p14:tracePt t="105903" x="3922713" y="5094288"/>
          <p14:tracePt t="105911" x="3994150" y="5037138"/>
          <p14:tracePt t="105919" x="4092575" y="5010150"/>
          <p14:tracePt t="105927" x="4176713" y="4967288"/>
          <p14:tracePt t="105935" x="4205288" y="4967288"/>
          <p14:tracePt t="105942" x="4219575" y="4953000"/>
          <p14:tracePt t="106007" x="4176713" y="4953000"/>
          <p14:tracePt t="106015" x="4133850" y="4967288"/>
          <p14:tracePt t="106023" x="4049713" y="5010150"/>
          <p14:tracePt t="106031" x="3994150" y="5051425"/>
          <p14:tracePt t="106039" x="3922713" y="5122863"/>
          <p14:tracePt t="106047" x="3824288" y="5178425"/>
          <p14:tracePt t="106055" x="3725863" y="5235575"/>
          <p14:tracePt t="106063" x="3625850" y="5319713"/>
          <p14:tracePt t="106071" x="3527425" y="5391150"/>
          <p14:tracePt t="106087" x="3527425" y="5403850"/>
          <p14:tracePt t="106359" x="3584575" y="5418138"/>
          <p14:tracePt t="106367" x="3668713" y="5446713"/>
          <p14:tracePt t="106375" x="3668713" y="5461000"/>
          <p14:tracePt t="106543" x="3654425" y="5461000"/>
          <p14:tracePt t="106551" x="3584575" y="5461000"/>
          <p14:tracePt t="106559" x="3513138" y="5503863"/>
          <p14:tracePt t="106567" x="3400425" y="5545138"/>
          <p14:tracePt t="106575" x="3259138" y="5645150"/>
          <p14:tracePt t="106583" x="3105150" y="5715000"/>
          <p14:tracePt t="106591" x="2921000" y="5799138"/>
          <p14:tracePt t="106599" x="2695575" y="5884863"/>
          <p14:tracePt t="106607" x="2540000" y="5940425"/>
          <p14:tracePt t="106615" x="2343150" y="6053138"/>
          <p14:tracePt t="106623" x="2201863" y="6124575"/>
          <p14:tracePt t="106631" x="2046288" y="6194425"/>
          <p14:tracePt t="106639" x="1905000" y="6237288"/>
          <p14:tracePt t="106647" x="1792288" y="6265863"/>
          <p14:tracePt t="106655" x="1651000" y="6292850"/>
          <p14:tracePt t="106663" x="1552575" y="6307138"/>
          <p14:tracePt t="106671" x="1439863" y="6321425"/>
          <p14:tracePt t="106679" x="1339850" y="6335713"/>
          <p14:tracePt t="106687" x="1270000" y="6350000"/>
          <p14:tracePt t="106695" x="1227138" y="6350000"/>
          <p14:tracePt t="106735" x="1200150" y="6350000"/>
          <p14:tracePt t="106743" x="1185863" y="6350000"/>
          <p14:tracePt t="106751" x="1143000" y="6307138"/>
          <p14:tracePt t="106759" x="1085850" y="6280150"/>
          <p14:tracePt t="106767" x="1030288" y="6280150"/>
          <p14:tracePt t="106775" x="1001713" y="6251575"/>
          <p14:tracePt t="106783" x="931863" y="6237288"/>
          <p14:tracePt t="106791" x="889000" y="6223000"/>
          <p14:tracePt t="106799" x="790575" y="6208713"/>
          <p14:tracePt t="106807" x="704850" y="6194425"/>
          <p14:tracePt t="106815" x="663575" y="6194425"/>
          <p14:tracePt t="106823" x="592138" y="6180138"/>
          <p14:tracePt t="106831" x="536575" y="6180138"/>
          <p14:tracePt t="106839" x="465138" y="6180138"/>
          <p14:tracePt t="106847" x="423863" y="6180138"/>
          <p14:tracePt t="106855" x="381000" y="6180138"/>
          <p14:tracePt t="106863" x="366713" y="6180138"/>
          <p14:tracePt t="106879" x="352425" y="6180138"/>
          <p14:tracePt t="106888" x="338138" y="6180138"/>
          <p14:tracePt t="106903" x="323850" y="6180138"/>
          <p14:tracePt t="106919" x="311150" y="6194425"/>
          <p14:tracePt t="106927" x="311150" y="6208713"/>
          <p14:tracePt t="106935" x="311150" y="6237288"/>
          <p14:tracePt t="106943" x="311150" y="6280150"/>
          <p14:tracePt t="106952" x="311150" y="6307138"/>
          <p14:tracePt t="106960" x="311150" y="6378575"/>
          <p14:tracePt t="106968" x="311150" y="6419850"/>
          <p14:tracePt t="106976" x="338138" y="6462713"/>
          <p14:tracePt t="106984" x="381000" y="6546850"/>
          <p14:tracePt t="106991" x="438150" y="6589713"/>
          <p14:tracePt t="106999" x="465138" y="6604000"/>
          <p14:tracePt t="107007" x="522288" y="6632575"/>
          <p14:tracePt t="107015" x="620713" y="6646863"/>
          <p14:tracePt t="107024" x="719138" y="6661150"/>
          <p14:tracePt t="107031" x="860425" y="6673850"/>
          <p14:tracePt t="107039" x="1058863" y="6673850"/>
          <p14:tracePt t="107047" x="1339850" y="6673850"/>
          <p14:tracePt t="107055" x="1636713" y="6646863"/>
          <p14:tracePt t="107063" x="2074863" y="6575425"/>
          <p14:tracePt t="107071" x="2470150" y="6462713"/>
          <p14:tracePt t="107079" x="2751138" y="6434138"/>
          <p14:tracePt t="107087" x="2935288" y="6378575"/>
          <p14:tracePt t="107095" x="3117850" y="6335713"/>
          <p14:tracePt t="107103" x="3259138" y="6321425"/>
          <p14:tracePt t="107111" x="3359150" y="6292850"/>
          <p14:tracePt t="107119" x="3414713" y="6280150"/>
          <p14:tracePt t="107127" x="3457575" y="6251575"/>
          <p14:tracePt t="107472" x="3498850" y="6223000"/>
          <p14:tracePt t="107479" x="3683000" y="6223000"/>
          <p14:tracePt t="107487" x="3894138" y="6208713"/>
          <p14:tracePt t="107495" x="4106863" y="6208713"/>
          <p14:tracePt t="107503" x="4416425" y="6208713"/>
          <p14:tracePt t="107511" x="4684713" y="6208713"/>
          <p14:tracePt t="107519" x="5022850" y="6208713"/>
          <p14:tracePt t="107527" x="5418138" y="6208713"/>
          <p14:tracePt t="107535" x="5686425" y="6208713"/>
          <p14:tracePt t="107543" x="6026150" y="6208713"/>
          <p14:tracePt t="107551" x="6335713" y="6208713"/>
          <p14:tracePt t="107559" x="6546850" y="6208713"/>
          <p14:tracePt t="107567" x="6673850" y="6208713"/>
          <p14:tracePt t="107575" x="6788150" y="6208713"/>
          <p14:tracePt t="107583" x="6815138" y="6208713"/>
          <p14:tracePt t="107647" x="6815138" y="6223000"/>
          <p14:tracePt t="107679" x="6800850" y="6223000"/>
          <p14:tracePt t="107687" x="6788150" y="6223000"/>
          <p14:tracePt t="107695" x="6773863" y="6223000"/>
          <p14:tracePt t="107704" x="6745288" y="6223000"/>
          <p14:tracePt t="107711" x="6731000" y="6223000"/>
          <p14:tracePt t="107719" x="6688138" y="6223000"/>
          <p14:tracePt t="107727" x="6632575" y="6223000"/>
          <p14:tracePt t="107735" x="6575425" y="6223000"/>
          <p14:tracePt t="107743" x="6477000" y="6223000"/>
          <p14:tracePt t="107751" x="6378575" y="6223000"/>
          <p14:tracePt t="107759" x="6208713" y="6223000"/>
          <p14:tracePt t="107767" x="6067425" y="6223000"/>
          <p14:tracePt t="107775" x="5884863" y="6223000"/>
          <p14:tracePt t="107783" x="5616575" y="6237288"/>
          <p14:tracePt t="107791" x="5276850" y="6237288"/>
          <p14:tracePt t="107799" x="5080000" y="6237288"/>
          <p14:tracePt t="107807" x="4826000" y="6237288"/>
          <p14:tracePt t="107815" x="4600575" y="6237288"/>
          <p14:tracePt t="107823" x="4318000" y="6237288"/>
          <p14:tracePt t="107831" x="4133850" y="6237288"/>
          <p14:tracePt t="107840" x="3937000" y="6237288"/>
          <p14:tracePt t="107847" x="3711575" y="6237288"/>
          <p14:tracePt t="107855" x="3541713" y="6237288"/>
          <p14:tracePt t="107863" x="3344863" y="6237288"/>
          <p14:tracePt t="107871" x="3175000" y="6237288"/>
          <p14:tracePt t="107879" x="3019425" y="6237288"/>
          <p14:tracePt t="107887" x="2863850" y="6237288"/>
          <p14:tracePt t="107895" x="2681288" y="6237288"/>
          <p14:tracePt t="107903" x="2511425" y="6237288"/>
          <p14:tracePt t="107911" x="2370138" y="6237288"/>
          <p14:tracePt t="107919" x="2243138" y="6237288"/>
          <p14:tracePt t="107927" x="2116138" y="6237288"/>
          <p14:tracePt t="107935" x="2003425" y="6237288"/>
          <p14:tracePt t="107944" x="1890713" y="6237288"/>
          <p14:tracePt t="107951" x="1835150" y="6237288"/>
          <p14:tracePt t="107959" x="1735138" y="6237288"/>
          <p14:tracePt t="107967" x="1636713" y="6237288"/>
          <p14:tracePt t="107975" x="1608138" y="6237288"/>
          <p14:tracePt t="107983" x="1552575" y="6237288"/>
          <p14:tracePt t="107991" x="1495425" y="6237288"/>
          <p14:tracePt t="107999" x="1454150" y="6237288"/>
          <p14:tracePt t="108007" x="1411288" y="6237288"/>
          <p14:tracePt t="108016" x="1339850" y="6237288"/>
          <p14:tracePt t="108023" x="1284288" y="6237288"/>
          <p14:tracePt t="108031" x="1227138" y="6237288"/>
          <p14:tracePt t="108040" x="1128713" y="6237288"/>
          <p14:tracePt t="108047" x="1073150" y="6237288"/>
          <p14:tracePt t="108055" x="987425" y="6237288"/>
          <p14:tracePt t="108063" x="931863" y="6237288"/>
          <p14:tracePt t="108071" x="874713" y="6237288"/>
          <p14:tracePt t="108079" x="831850" y="6237288"/>
          <p14:tracePt t="108088" x="776288" y="6237288"/>
          <p14:tracePt t="108096" x="762000" y="6237288"/>
          <p14:tracePt t="108103" x="747713" y="6237288"/>
          <p14:tracePt t="108408" x="762000" y="6237288"/>
          <p14:tracePt t="108416" x="860425" y="6237288"/>
          <p14:tracePt t="108424" x="973138" y="6237288"/>
          <p14:tracePt t="108432" x="1085850" y="6237288"/>
          <p14:tracePt t="108440" x="1185863" y="6237288"/>
          <p14:tracePt t="108449" x="1212850" y="6237288"/>
          <p14:tracePt t="108456" x="1241425" y="6237288"/>
          <p14:tracePt t="108464" x="1284288" y="6237288"/>
          <p14:tracePt t="108472" x="1327150" y="6251575"/>
          <p14:tracePt t="108480" x="1368425" y="6265863"/>
          <p14:tracePt t="108488" x="1397000" y="6265863"/>
          <p14:tracePt t="108496" x="1411288" y="6265863"/>
          <p14:tracePt t="108504" x="1425575" y="6265863"/>
          <p14:tracePt t="108512" x="1454150" y="6280150"/>
          <p14:tracePt t="108528" x="1466850" y="6292850"/>
          <p14:tracePt t="108536" x="1481138" y="6292850"/>
          <p14:tracePt t="108544" x="1495425" y="6292850"/>
          <p14:tracePt t="108552" x="1509713" y="6292850"/>
          <p14:tracePt t="108560" x="1538288" y="6292850"/>
          <p14:tracePt t="108568" x="1552575" y="6292850"/>
          <p14:tracePt t="108704" x="1552575" y="6307138"/>
          <p14:tracePt t="108880" x="1524000" y="6307138"/>
          <p14:tracePt t="108920" x="1509713" y="6307138"/>
          <p14:tracePt t="108928" x="1495425" y="6307138"/>
          <p14:tracePt t="108944" x="1466850" y="6307138"/>
          <p14:tracePt t="108952" x="1454150" y="6307138"/>
          <p14:tracePt t="108960" x="1439863" y="6307138"/>
          <p14:tracePt t="108976" x="1425575" y="6307138"/>
          <p14:tracePt t="108984" x="1411288" y="6307138"/>
          <p14:tracePt t="108993" x="1397000" y="6307138"/>
          <p14:tracePt t="109000" x="1382713" y="6307138"/>
          <p14:tracePt t="109264" x="1439863" y="6307138"/>
          <p14:tracePt t="109272" x="1466850" y="6307138"/>
          <p14:tracePt t="109280" x="1481138" y="6307138"/>
          <p14:tracePt t="109288" x="1495425" y="6307138"/>
          <p14:tracePt t="109296" x="1509713" y="6307138"/>
          <p14:tracePt t="109304" x="1552575" y="6307138"/>
          <p14:tracePt t="109313" x="1581150" y="6307138"/>
          <p14:tracePt t="109320" x="1622425" y="6307138"/>
          <p14:tracePt t="109328" x="1708150" y="6307138"/>
          <p14:tracePt t="109336" x="1806575" y="6307138"/>
          <p14:tracePt t="109344" x="1905000" y="6321425"/>
          <p14:tracePt t="109352" x="2060575" y="6335713"/>
          <p14:tracePt t="109360" x="2201863" y="6335713"/>
          <p14:tracePt t="109369" x="2398713" y="6335713"/>
          <p14:tracePt t="109377" x="2597150" y="6350000"/>
          <p14:tracePt t="109384" x="2808288" y="6350000"/>
          <p14:tracePt t="109393" x="2978150" y="6350000"/>
          <p14:tracePt t="109400" x="3146425" y="6350000"/>
          <p14:tracePt t="109408" x="3273425" y="6350000"/>
          <p14:tracePt t="109416" x="3344863" y="6364288"/>
          <p14:tracePt t="109424" x="3386138" y="6364288"/>
          <p14:tracePt t="109433" x="3414713" y="6378575"/>
          <p14:tracePt t="109441" x="3429000" y="6378575"/>
          <p14:tracePt t="109849" x="3414713" y="6378575"/>
          <p14:tracePt t="109864" x="3400425" y="6378575"/>
          <p14:tracePt t="109921" x="3386138" y="6378575"/>
          <p14:tracePt t="109937" x="3371850" y="6364288"/>
          <p14:tracePt t="110097" x="3371850" y="6335713"/>
          <p14:tracePt t="110105" x="3371850" y="6321425"/>
          <p14:tracePt t="110112" x="3371850" y="6307138"/>
          <p14:tracePt t="110120" x="3371850" y="6292850"/>
          <p14:tracePt t="110128" x="3371850" y="6265863"/>
          <p14:tracePt t="110136" x="3371850" y="6237288"/>
          <p14:tracePt t="110144" x="3371850" y="6208713"/>
          <p14:tracePt t="110153" x="3371850" y="6110288"/>
          <p14:tracePt t="110161" x="3371850" y="5926138"/>
          <p14:tracePt t="110169" x="3371850" y="5784850"/>
          <p14:tracePt t="110176" x="3371850" y="5616575"/>
          <p14:tracePt t="110184" x="3371850" y="5461000"/>
          <p14:tracePt t="110192" x="3371850" y="5305425"/>
          <p14:tracePt t="110200" x="3371850" y="5137150"/>
          <p14:tracePt t="110209" x="3371850" y="4953000"/>
          <p14:tracePt t="110217" x="3371850" y="4811713"/>
          <p14:tracePt t="110225" x="3371850" y="4641850"/>
          <p14:tracePt t="110232" x="3386138" y="4487863"/>
          <p14:tracePt t="110241" x="3414713" y="4332288"/>
          <p14:tracePt t="110249" x="3457575" y="4148138"/>
          <p14:tracePt t="110257" x="3498850" y="4021138"/>
          <p14:tracePt t="110266" x="3556000" y="3867150"/>
          <p14:tracePt t="110273" x="3584575" y="3752850"/>
          <p14:tracePt t="110281" x="3625850" y="3613150"/>
          <p14:tracePt t="110289" x="3711575" y="3513138"/>
          <p14:tracePt t="110296" x="3767138" y="3386138"/>
          <p14:tracePt t="110304" x="3838575" y="3287713"/>
          <p14:tracePt t="110312" x="3894138" y="3203575"/>
          <p14:tracePt t="110320" x="3979863" y="3105150"/>
          <p14:tracePt t="110328" x="4049713" y="3033713"/>
          <p14:tracePt t="110337" x="4106863" y="3005138"/>
          <p14:tracePt t="110345" x="4219575" y="2935288"/>
          <p14:tracePt t="110353" x="4275138" y="2892425"/>
          <p14:tracePt t="110360" x="4360863" y="2863850"/>
          <p14:tracePt t="110368" x="4387850" y="2863850"/>
          <p14:tracePt t="110376" x="4445000" y="2851150"/>
          <p14:tracePt t="110384" x="4487863" y="2851150"/>
          <p14:tracePt t="110393" x="4543425" y="2851150"/>
          <p14:tracePt t="110401" x="4586288" y="2851150"/>
          <p14:tracePt t="110409" x="4629150" y="2892425"/>
          <p14:tracePt t="110561" x="4600575" y="2949575"/>
          <p14:tracePt t="110569" x="4529138" y="3232150"/>
          <p14:tracePt t="110577" x="4416425" y="3443288"/>
          <p14:tracePt t="110584" x="4275138" y="3640138"/>
          <p14:tracePt t="110593" x="4176713" y="3752850"/>
          <p14:tracePt t="110600" x="4106863" y="3838575"/>
          <p14:tracePt t="110608" x="4049713" y="3894138"/>
          <p14:tracePt t="110616" x="4006850" y="3965575"/>
          <p14:tracePt t="110625" x="3979863" y="4078288"/>
          <p14:tracePt t="110634" x="3922713" y="4176713"/>
          <p14:tracePt t="110641" x="3879850" y="4233863"/>
          <p14:tracePt t="110649" x="3810000" y="4346575"/>
          <p14:tracePt t="110656" x="3781425" y="4387850"/>
          <p14:tracePt t="110664" x="3752850" y="4459288"/>
          <p14:tracePt t="110672" x="3740150" y="4502150"/>
          <p14:tracePt t="110682" x="3668713" y="4614863"/>
          <p14:tracePt t="110689" x="3668713" y="4684713"/>
          <p14:tracePt t="110698" x="3613150" y="4840288"/>
          <p14:tracePt t="110705" x="3584575" y="4910138"/>
          <p14:tracePt t="110713" x="3527425" y="5051425"/>
          <p14:tracePt t="110720" x="3486150" y="5149850"/>
          <p14:tracePt t="110729" x="3414713" y="5276850"/>
          <p14:tracePt t="110736" x="3330575" y="5376863"/>
          <p14:tracePt t="110746" x="3259138" y="5503863"/>
          <p14:tracePt t="110754" x="3189288" y="5602288"/>
          <p14:tracePt t="110762" x="3117850" y="5657850"/>
          <p14:tracePt t="110769" x="3062288" y="5715000"/>
          <p14:tracePt t="110777" x="3019425" y="5757863"/>
          <p14:tracePt t="110785" x="2990850" y="5772150"/>
          <p14:tracePt t="110848" x="2978150" y="5772150"/>
          <p14:tracePt t="110856" x="2935288" y="5757863"/>
          <p14:tracePt t="110864" x="2921000" y="5729288"/>
          <p14:tracePt t="110872" x="2906713" y="5700713"/>
          <p14:tracePt t="110882" x="2878138" y="5657850"/>
          <p14:tracePt t="110890" x="2851150" y="5630863"/>
          <p14:tracePt t="110898" x="2836863" y="5573713"/>
          <p14:tracePt t="110905" x="2822575" y="5530850"/>
          <p14:tracePt t="110913" x="2808288" y="5475288"/>
          <p14:tracePt t="110921" x="2794000" y="5418138"/>
          <p14:tracePt t="110929" x="2794000" y="5319713"/>
          <p14:tracePt t="110938" x="2794000" y="5276850"/>
          <p14:tracePt t="110946" x="2794000" y="5249863"/>
          <p14:tracePt t="110954" x="2794000" y="5178425"/>
          <p14:tracePt t="110962" x="2794000" y="5149850"/>
          <p14:tracePt t="110969" x="2794000" y="5122863"/>
          <p14:tracePt t="110977" x="2794000" y="5094288"/>
          <p14:tracePt t="110985" x="2794000" y="5065713"/>
          <p14:tracePt t="111017" x="2794000" y="5037138"/>
          <p14:tracePt t="111025" x="2794000" y="5022850"/>
          <p14:tracePt t="111330" x="2794000" y="5010150"/>
          <p14:tracePt t="111418" x="2779713" y="5010150"/>
          <p14:tracePt t="111426" x="2751138" y="4995863"/>
          <p14:tracePt t="111434" x="2736850" y="4995863"/>
          <p14:tracePt t="111458" x="2736850" y="4981575"/>
          <p14:tracePt t="111466" x="2736850" y="4967288"/>
          <p14:tracePt t="111474" x="2736850" y="4938713"/>
          <p14:tracePt t="111482" x="2736850" y="4883150"/>
          <p14:tracePt t="111489" x="2794000" y="4768850"/>
          <p14:tracePt t="111497" x="2822575" y="4727575"/>
          <p14:tracePt t="111505" x="2851150" y="4670425"/>
          <p14:tracePt t="111513" x="2906713" y="4586288"/>
          <p14:tracePt t="111522" x="2921000" y="4529138"/>
          <p14:tracePt t="111530" x="3005138" y="4459288"/>
          <p14:tracePt t="111538" x="3076575" y="4375150"/>
          <p14:tracePt t="111546" x="3132138" y="4332288"/>
          <p14:tracePt t="111553" x="3217863" y="4275138"/>
          <p14:tracePt t="111561" x="3302000" y="4248150"/>
          <p14:tracePt t="111569" x="3400425" y="4205288"/>
          <p14:tracePt t="111578" x="3513138" y="4148138"/>
          <p14:tracePt t="111586" x="3654425" y="4133850"/>
          <p14:tracePt t="111594" x="3781425" y="4121150"/>
          <p14:tracePt t="111602" x="3937000" y="4106863"/>
          <p14:tracePt t="111610" x="4049713" y="4106863"/>
          <p14:tracePt t="111617" x="4148138" y="4106863"/>
          <p14:tracePt t="111625" x="4260850" y="4106863"/>
          <p14:tracePt t="111633" x="4360863" y="4106863"/>
          <p14:tracePt t="111642" x="4473575" y="4133850"/>
          <p14:tracePt t="111650" x="4572000" y="4176713"/>
          <p14:tracePt t="111658" x="4656138" y="4219575"/>
          <p14:tracePt t="111666" x="4741863" y="4275138"/>
          <p14:tracePt t="111673" x="4826000" y="4332288"/>
          <p14:tracePt t="111681" x="4883150" y="4387850"/>
          <p14:tracePt t="111689" x="4924425" y="4430713"/>
          <p14:tracePt t="111698" x="4953000" y="4459288"/>
          <p14:tracePt t="111706" x="4995863" y="4473575"/>
          <p14:tracePt t="111714" x="5022850" y="4502150"/>
          <p14:tracePt t="111722" x="5037138" y="4514850"/>
          <p14:tracePt t="111737" x="5051425" y="4529138"/>
          <p14:tracePt t="111754" x="5051425" y="4557713"/>
          <p14:tracePt t="111770" x="5051425" y="4586288"/>
          <p14:tracePt t="111778" x="5051425" y="4614863"/>
          <p14:tracePt t="111793" x="5051425" y="4656138"/>
          <p14:tracePt t="111802" x="5051425" y="4670425"/>
          <p14:tracePt t="111810" x="5037138" y="4699000"/>
          <p14:tracePt t="111818" x="5010150" y="4741863"/>
          <p14:tracePt t="111826" x="4995863" y="4768850"/>
          <p14:tracePt t="111834" x="4981575" y="4797425"/>
          <p14:tracePt t="111849" x="4967288" y="4811713"/>
          <p14:tracePt t="111858" x="4967288" y="4826000"/>
          <p14:tracePt t="111881" x="4938713" y="4840288"/>
          <p14:tracePt t="111906" x="4924425" y="4840288"/>
          <p14:tracePt t="111914" x="4924425" y="4854575"/>
          <p14:tracePt t="111922" x="4910138" y="4854575"/>
          <p14:tracePt t="111930" x="4895850" y="4854575"/>
          <p14:tracePt t="112154" x="4868863" y="4854575"/>
          <p14:tracePt t="112201" x="4854575" y="4854575"/>
          <p14:tracePt t="112241" x="4840288" y="4854575"/>
          <p14:tracePt t="112282" x="4826000" y="4868863"/>
          <p14:tracePt t="112345" x="4811713" y="4868863"/>
          <p14:tracePt t="112378" x="4797425" y="4868863"/>
          <p14:tracePt t="112554" x="4783138" y="4854575"/>
          <p14:tracePt t="116756" x="4783138" y="4883150"/>
          <p14:tracePt t="116765" x="4797425" y="4910138"/>
          <p14:tracePt t="116773" x="4797425" y="4938713"/>
          <p14:tracePt t="116781" x="4811713" y="4967288"/>
          <p14:tracePt t="116788" x="4826000" y="4995863"/>
          <p14:tracePt t="116796" x="4826000" y="5010150"/>
          <p14:tracePt t="116804" x="4826000" y="5065713"/>
          <p14:tracePt t="116812" x="4826000" y="5108575"/>
          <p14:tracePt t="116820" x="4826000" y="5149850"/>
          <p14:tracePt t="116828" x="4826000" y="5192713"/>
          <p14:tracePt t="116837" x="4826000" y="5291138"/>
          <p14:tracePt t="116844" x="4826000" y="5334000"/>
          <p14:tracePt t="116852" x="4826000" y="5362575"/>
          <p14:tracePt t="116860" x="4826000" y="5403850"/>
          <p14:tracePt t="116877" x="4826000" y="5446713"/>
          <p14:tracePt t="117004" x="4797425" y="5461000"/>
          <p14:tracePt t="117012" x="4768850" y="5475288"/>
          <p14:tracePt t="117020" x="4756150" y="5475288"/>
          <p14:tracePt t="117029" x="4741863" y="5489575"/>
          <p14:tracePt t="117037" x="4727575" y="5489575"/>
          <p14:tracePt t="117069" x="4713288" y="5489575"/>
          <p14:tracePt t="117100" x="4727575" y="5475288"/>
          <p14:tracePt t="117109" x="4783138" y="5418138"/>
          <p14:tracePt t="117116" x="4797425" y="5418138"/>
          <p14:tracePt t="117348" x="4826000" y="5418138"/>
          <p14:tracePt t="117356" x="4868863" y="5489575"/>
          <p14:tracePt t="117364" x="4797425" y="5530850"/>
          <p14:tracePt t="117372" x="4756150" y="5588000"/>
          <p14:tracePt t="117381" x="4656138" y="5784850"/>
          <p14:tracePt t="117389" x="4557713" y="6280150"/>
          <p14:tracePt t="117396" x="4332288" y="67881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759" y="545540"/>
            <a:ext cx="8229600" cy="476672"/>
          </a:xfrm>
        </p:spPr>
        <p:txBody>
          <a:bodyPr>
            <a:noAutofit/>
          </a:bodyPr>
          <a:lstStyle/>
          <a:p>
            <a:r>
              <a:rPr lang="en-US" sz="2400" b="1" dirty="0"/>
              <a:t>Using Queues within an Interrupt Service Routine</a:t>
            </a:r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921330"/>
            <a:ext cx="9144000" cy="393667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pxHigherPriorityTaskWoken</a:t>
            </a:r>
            <a:r>
              <a:rPr lang="en-US" dirty="0"/>
              <a:t> It is possible that a single queue will have </a:t>
            </a:r>
            <a:r>
              <a:rPr lang="en-US" sz="2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one or more tasks blocked </a:t>
            </a:r>
            <a:r>
              <a:rPr lang="en-US" dirty="0"/>
              <a:t>on it waiting for data to become </a:t>
            </a:r>
            <a:r>
              <a:rPr lang="en-US" dirty="0" smtClean="0"/>
              <a:t>available.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Calling</a:t>
            </a:r>
            <a:r>
              <a:rPr lang="en-US" dirty="0"/>
              <a:t> </a:t>
            </a:r>
            <a:r>
              <a:rPr lang="en-US" dirty="0" err="1" smtClean="0"/>
              <a:t>xQueueSendToFrontFromISR</a:t>
            </a:r>
            <a:r>
              <a:rPr lang="en-US" dirty="0"/>
              <a:t>() </a:t>
            </a:r>
            <a:r>
              <a:rPr lang="en-US" dirty="0" smtClean="0"/>
              <a:t>or </a:t>
            </a:r>
            <a:r>
              <a:rPr lang="en-US" dirty="0" err="1" smtClean="0"/>
              <a:t>xQueueSendToBackFromISR</a:t>
            </a:r>
            <a:r>
              <a:rPr lang="en-US" dirty="0"/>
              <a:t>() can make data available, </a:t>
            </a:r>
            <a:r>
              <a:rPr lang="en-US" dirty="0" smtClean="0"/>
              <a:t>and so </a:t>
            </a:r>
            <a:r>
              <a:rPr lang="en-US" dirty="0"/>
              <a:t>cause such a </a:t>
            </a:r>
            <a:r>
              <a:rPr lang="en-US" sz="2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task to leave the Blocked state.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If </a:t>
            </a:r>
            <a:r>
              <a:rPr lang="en-US" dirty="0"/>
              <a:t>calling </a:t>
            </a:r>
            <a:r>
              <a:rPr lang="en-US" dirty="0" smtClean="0"/>
              <a:t>the API </a:t>
            </a:r>
            <a:r>
              <a:rPr lang="en-US" dirty="0"/>
              <a:t>function causes a task to leave the Blocked state, and </a:t>
            </a:r>
            <a:r>
              <a:rPr lang="en-US" dirty="0" smtClean="0"/>
              <a:t>the </a:t>
            </a:r>
            <a:r>
              <a:rPr lang="en-US" sz="2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unblocked task has a priority equal to or higher than the currently executing task (the task that was interrupted), then, internally, the API function will set *</a:t>
            </a:r>
            <a:r>
              <a:rPr lang="en-US" sz="2600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pxHigherPriorityTaskWoken</a:t>
            </a:r>
            <a:r>
              <a:rPr lang="en-US" sz="2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to </a:t>
            </a:r>
            <a:r>
              <a:rPr lang="en-US" sz="2600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pdTRUE</a:t>
            </a:r>
            <a:r>
              <a:rPr lang="en-US" sz="2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635" y="1184424"/>
            <a:ext cx="8630724" cy="173690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98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218"/>
    </mc:Choice>
    <mc:Fallback>
      <p:transition spd="slow" advTm="104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22" x="5884863" y="4938713"/>
          <p14:tracePt t="4485" x="5870575" y="4938713"/>
          <p14:tracePt t="4509" x="5856288" y="4938713"/>
          <p14:tracePt t="4517" x="5842000" y="4938713"/>
          <p14:tracePt t="4757" x="5842000" y="4924425"/>
          <p14:tracePt t="4821" x="5842000" y="4910138"/>
          <p14:tracePt t="4966" x="5842000" y="4895850"/>
          <p14:tracePt t="5173" x="5842000" y="4883150"/>
          <p14:tracePt t="5221" x="5842000" y="4868863"/>
          <p14:tracePt t="5229" x="5827713" y="4840288"/>
          <p14:tracePt t="5237" x="5799138" y="4826000"/>
          <p14:tracePt t="5246" x="5729288" y="4783138"/>
          <p14:tracePt t="5254" x="5700713" y="4641850"/>
          <p14:tracePt t="5261" x="5672138" y="4629150"/>
          <p14:tracePt t="5269" x="5672138" y="4614863"/>
          <p14:tracePt t="5582" x="5686425" y="4614863"/>
          <p14:tracePt t="5591" x="5700713" y="4614863"/>
          <p14:tracePt t="5718" x="5700713" y="4600575"/>
          <p14:tracePt t="5734" x="5700713" y="4586288"/>
          <p14:tracePt t="5742" x="5700713" y="4572000"/>
          <p14:tracePt t="5758" x="5686425" y="4557713"/>
          <p14:tracePt t="5774" x="5672138" y="4543425"/>
          <p14:tracePt t="5782" x="5672138" y="4514850"/>
          <p14:tracePt t="5798" x="5672138" y="4502150"/>
          <p14:tracePt t="5846" x="5657850" y="4487863"/>
          <p14:tracePt t="5871" x="5645150" y="4473575"/>
          <p14:tracePt t="5879" x="5645150" y="4459288"/>
          <p14:tracePt t="5887" x="5630863" y="4445000"/>
          <p14:tracePt t="5894" x="5630863" y="4416425"/>
          <p14:tracePt t="5901" x="5616575" y="4346575"/>
          <p14:tracePt t="5910" x="5616575" y="4332288"/>
          <p14:tracePt t="5917" x="5602288" y="4303713"/>
          <p14:tracePt t="5926" x="5588000" y="4260850"/>
          <p14:tracePt t="5935" x="5588000" y="4233863"/>
          <p14:tracePt t="5943" x="5530850" y="4205288"/>
          <p14:tracePt t="5950" x="5489575" y="4133850"/>
          <p14:tracePt t="5958" x="5446713" y="4078288"/>
          <p14:tracePt t="5966" x="5403850" y="4035425"/>
          <p14:tracePt t="5975" x="5376863" y="3965575"/>
          <p14:tracePt t="5982" x="5319713" y="3879850"/>
          <p14:tracePt t="5992" x="5276850" y="3824288"/>
          <p14:tracePt t="5999" x="5207000" y="3752850"/>
          <p14:tracePt t="6007" x="5137150" y="3668713"/>
          <p14:tracePt t="6014" x="5037138" y="3584575"/>
          <p14:tracePt t="6022" x="4995863" y="3527425"/>
          <p14:tracePt t="6030" x="4910138" y="3457575"/>
          <p14:tracePt t="6038" x="4797425" y="3371850"/>
          <p14:tracePt t="6046" x="4727575" y="3344863"/>
          <p14:tracePt t="6055" x="4656138" y="3302000"/>
          <p14:tracePt t="6063" x="4572000" y="3259138"/>
          <p14:tracePt t="6071" x="4514850" y="3217863"/>
          <p14:tracePt t="6077" x="4402138" y="3189288"/>
          <p14:tracePt t="6085" x="4375150" y="3160713"/>
          <p14:tracePt t="6094" x="4303713" y="3146425"/>
          <p14:tracePt t="6102" x="4275138" y="3132138"/>
          <p14:tracePt t="6110" x="4260850" y="3132138"/>
          <p14:tracePt t="6118" x="4233863" y="3117850"/>
          <p14:tracePt t="6735" x="4219575" y="3117850"/>
          <p14:tracePt t="8375" x="4205288" y="3105150"/>
          <p14:tracePt t="9704" x="4205288" y="3132138"/>
          <p14:tracePt t="9712" x="4205288" y="3146425"/>
          <p14:tracePt t="9728" x="4205288" y="3160713"/>
          <p14:tracePt t="9744" x="4205288" y="3189288"/>
          <p14:tracePt t="9760" x="4205288" y="3203575"/>
          <p14:tracePt t="9897" x="4205288" y="3217863"/>
          <p14:tracePt t="9921" x="4205288" y="3232150"/>
          <p14:tracePt t="11016" x="4191000" y="3232150"/>
          <p14:tracePt t="11032" x="4176713" y="3217863"/>
          <p14:tracePt t="11040" x="4176713" y="3189288"/>
          <p14:tracePt t="11056" x="4176713" y="3146425"/>
          <p14:tracePt t="11064" x="4176713" y="3117850"/>
          <p14:tracePt t="11072" x="4176713" y="3076575"/>
          <p14:tracePt t="11080" x="4176713" y="3033713"/>
          <p14:tracePt t="11088" x="4176713" y="2990850"/>
          <p14:tracePt t="11096" x="4176713" y="2921000"/>
          <p14:tracePt t="11104" x="4176713" y="2878138"/>
          <p14:tracePt t="11112" x="4191000" y="2779713"/>
          <p14:tracePt t="11120" x="4205288" y="2695575"/>
          <p14:tracePt t="11128" x="4233863" y="2597150"/>
          <p14:tracePt t="11136" x="4233863" y="2540000"/>
          <p14:tracePt t="11144" x="4260850" y="2441575"/>
          <p14:tracePt t="11152" x="4275138" y="2355850"/>
          <p14:tracePt t="11160" x="4289425" y="2300288"/>
          <p14:tracePt t="11168" x="4289425" y="2228850"/>
          <p14:tracePt t="11176" x="4289425" y="2173288"/>
          <p14:tracePt t="11184" x="4289425" y="2101850"/>
          <p14:tracePt t="11192" x="4289425" y="2046288"/>
          <p14:tracePt t="11201" x="4289425" y="2003425"/>
          <p14:tracePt t="11208" x="4289425" y="1947863"/>
          <p14:tracePt t="11217" x="4289425" y="1905000"/>
          <p14:tracePt t="11224" x="4289425" y="1862138"/>
          <p14:tracePt t="11232" x="4289425" y="1820863"/>
          <p14:tracePt t="11240" x="4289425" y="1778000"/>
          <p14:tracePt t="11248" x="4289425" y="1763713"/>
          <p14:tracePt t="11256" x="4289425" y="1735138"/>
          <p14:tracePt t="11264" x="4289425" y="1720850"/>
          <p14:tracePt t="11272" x="4289425" y="1693863"/>
          <p14:tracePt t="11280" x="4289425" y="1679575"/>
          <p14:tracePt t="11368" x="4289425" y="1665288"/>
          <p14:tracePt t="11416" x="4275138" y="1665288"/>
          <p14:tracePt t="11432" x="4260850" y="1665288"/>
          <p14:tracePt t="11472" x="4248150" y="1665288"/>
          <p14:tracePt t="11504" x="4248150" y="1693863"/>
          <p14:tracePt t="11512" x="4248150" y="1720850"/>
          <p14:tracePt t="11520" x="4248150" y="1735138"/>
          <p14:tracePt t="11528" x="4248150" y="1778000"/>
          <p14:tracePt t="11537" x="4248150" y="1820863"/>
          <p14:tracePt t="11545" x="4248150" y="1835150"/>
          <p14:tracePt t="11552" x="4248150" y="1862138"/>
          <p14:tracePt t="11560" x="4248150" y="1876425"/>
          <p14:tracePt t="11569" x="4248150" y="1890713"/>
          <p14:tracePt t="11576" x="4260850" y="1919288"/>
          <p14:tracePt t="11680" x="4275138" y="1947863"/>
          <p14:tracePt t="11689" x="4289425" y="1962150"/>
          <p14:tracePt t="11704" x="4289425" y="1974850"/>
          <p14:tracePt t="11721" x="4289425" y="2003425"/>
          <p14:tracePt t="11729" x="4275138" y="2032000"/>
          <p14:tracePt t="11736" x="4275138" y="2046288"/>
          <p14:tracePt t="11745" x="4260850" y="2074863"/>
          <p14:tracePt t="11753" x="4219575" y="2116138"/>
          <p14:tracePt t="11769" x="4191000" y="2130425"/>
          <p14:tracePt t="11785" x="4162425" y="2130425"/>
          <p14:tracePt t="11793" x="4148138" y="2144713"/>
          <p14:tracePt t="11801" x="4133850" y="2144713"/>
          <p14:tracePt t="11808" x="4092575" y="2144713"/>
          <p14:tracePt t="11817" x="4064000" y="2144713"/>
          <p14:tracePt t="11825" x="4049713" y="2144713"/>
          <p14:tracePt t="11832" x="4021138" y="2144713"/>
          <p14:tracePt t="11841" x="4006850" y="2144713"/>
          <p14:tracePt t="11848" x="3994150" y="2144713"/>
          <p14:tracePt t="11857" x="3965575" y="2144713"/>
          <p14:tracePt t="11872" x="3922713" y="2144713"/>
          <p14:tracePt t="11880" x="3894138" y="2130425"/>
          <p14:tracePt t="11889" x="3824288" y="2101850"/>
          <p14:tracePt t="11896" x="3781425" y="2074863"/>
          <p14:tracePt t="11905" x="3711575" y="2060575"/>
          <p14:tracePt t="11912" x="3668713" y="2017713"/>
          <p14:tracePt t="11921" x="3598863" y="1974850"/>
          <p14:tracePt t="11928" x="3556000" y="1962150"/>
          <p14:tracePt t="11936" x="3486150" y="1905000"/>
          <p14:tracePt t="11945" x="3414713" y="1847850"/>
          <p14:tracePt t="11953" x="3359150" y="1806575"/>
          <p14:tracePt t="11960" x="3302000" y="1778000"/>
          <p14:tracePt t="11969" x="3244850" y="1763713"/>
          <p14:tracePt t="11977" x="3217863" y="1735138"/>
          <p14:tracePt t="11985" x="3160713" y="1693863"/>
          <p14:tracePt t="11993" x="3132138" y="1665288"/>
          <p14:tracePt t="12001" x="3117850" y="1665288"/>
          <p14:tracePt t="12009" x="3117850" y="1651000"/>
          <p14:tracePt t="12033" x="3117850" y="1636713"/>
          <p14:tracePt t="12041" x="3105150" y="1622425"/>
          <p14:tracePt t="12057" x="3105150" y="1593850"/>
          <p14:tracePt t="12065" x="3105150" y="1581150"/>
          <p14:tracePt t="12073" x="3105150" y="1566863"/>
          <p14:tracePt t="12089" x="3105150" y="1538288"/>
          <p14:tracePt t="12097" x="3105150" y="1524000"/>
          <p14:tracePt t="12113" x="3105150" y="1495425"/>
          <p14:tracePt t="12121" x="3105150" y="1481138"/>
          <p14:tracePt t="12137" x="3105150" y="1454150"/>
          <p14:tracePt t="12145" x="3105150" y="1425575"/>
          <p14:tracePt t="12153" x="3105150" y="1382713"/>
          <p14:tracePt t="12161" x="3117850" y="1368425"/>
          <p14:tracePt t="12169" x="3160713" y="1327150"/>
          <p14:tracePt t="12177" x="3189288" y="1312863"/>
          <p14:tracePt t="12185" x="3217863" y="1284288"/>
          <p14:tracePt t="12193" x="3273425" y="1241425"/>
          <p14:tracePt t="12200" x="3287713" y="1227138"/>
          <p14:tracePt t="12217" x="3302000" y="1227138"/>
          <p14:tracePt t="12225" x="3316288" y="1227138"/>
          <p14:tracePt t="12233" x="3316288" y="1212850"/>
          <p14:tracePt t="12241" x="3344863" y="1200150"/>
          <p14:tracePt t="12265" x="3359150" y="1200150"/>
          <p14:tracePt t="12273" x="3371850" y="1200150"/>
          <p14:tracePt t="12281" x="3400425" y="1200150"/>
          <p14:tracePt t="12297" x="3429000" y="1200150"/>
          <p14:tracePt t="12305" x="3457575" y="1200150"/>
          <p14:tracePt t="12313" x="3486150" y="1200150"/>
          <p14:tracePt t="12322" x="3527425" y="1200150"/>
          <p14:tracePt t="12329" x="3570288" y="1212850"/>
          <p14:tracePt t="12337" x="3613150" y="1227138"/>
          <p14:tracePt t="12345" x="3654425" y="1241425"/>
          <p14:tracePt t="12353" x="3683000" y="1241425"/>
          <p14:tracePt t="12361" x="3711575" y="1241425"/>
          <p14:tracePt t="12369" x="3740150" y="1255713"/>
          <p14:tracePt t="12377" x="3752850" y="1270000"/>
          <p14:tracePt t="12386" x="3767138" y="1270000"/>
          <p14:tracePt t="12393" x="3795713" y="1270000"/>
          <p14:tracePt t="12409" x="3824288" y="1284288"/>
          <p14:tracePt t="12417" x="3838575" y="1312863"/>
          <p14:tracePt t="12425" x="3867150" y="1312863"/>
          <p14:tracePt t="12434" x="3894138" y="1339850"/>
          <p14:tracePt t="12449" x="3922713" y="1339850"/>
          <p14:tracePt t="12457" x="3951288" y="1382713"/>
          <p14:tracePt t="12465" x="3979863" y="1382713"/>
          <p14:tracePt t="12473" x="3994150" y="1411288"/>
          <p14:tracePt t="12481" x="4006850" y="1411288"/>
          <p14:tracePt t="12490" x="4006850" y="1425575"/>
          <p14:tracePt t="12497" x="4021138" y="1439863"/>
          <p14:tracePt t="12513" x="4049713" y="1454150"/>
          <p14:tracePt t="12529" x="4064000" y="1466850"/>
          <p14:tracePt t="12537" x="4078288" y="1481138"/>
          <p14:tracePt t="12546" x="4078288" y="1495425"/>
          <p14:tracePt t="12553" x="4078288" y="1524000"/>
          <p14:tracePt t="12561" x="4092575" y="1538288"/>
          <p14:tracePt t="12577" x="4092575" y="1552575"/>
          <p14:tracePt t="12585" x="4092575" y="1566863"/>
          <p14:tracePt t="12594" x="4092575" y="1593850"/>
          <p14:tracePt t="12601" x="4092575" y="1608138"/>
          <p14:tracePt t="12625" x="4092575" y="1622425"/>
          <p14:tracePt t="12633" x="4092575" y="1636713"/>
          <p14:tracePt t="12650" x="4092575" y="1679575"/>
          <p14:tracePt t="12657" x="4092575" y="1708150"/>
          <p14:tracePt t="12665" x="4092575" y="1720850"/>
          <p14:tracePt t="12673" x="4064000" y="1749425"/>
          <p14:tracePt t="12681" x="4049713" y="1778000"/>
          <p14:tracePt t="12689" x="4021138" y="1792288"/>
          <p14:tracePt t="12697" x="4021138" y="1806575"/>
          <p14:tracePt t="12705" x="3994150" y="1847850"/>
          <p14:tracePt t="12713" x="3979863" y="1862138"/>
          <p14:tracePt t="12721" x="3979863" y="1876425"/>
          <p14:tracePt t="12729" x="3965575" y="1876425"/>
          <p14:tracePt t="12737" x="3951288" y="1890713"/>
          <p14:tracePt t="12745" x="3937000" y="1905000"/>
          <p14:tracePt t="12761" x="3908425" y="1919288"/>
          <p14:tracePt t="12770" x="3894138" y="1919288"/>
          <p14:tracePt t="12777" x="3879850" y="1919288"/>
          <p14:tracePt t="12785" x="3852863" y="1947863"/>
          <p14:tracePt t="12793" x="3810000" y="1947863"/>
          <p14:tracePt t="12801" x="3767138" y="1947863"/>
          <p14:tracePt t="12809" x="3752850" y="1947863"/>
          <p14:tracePt t="12817" x="3697288" y="1962150"/>
          <p14:tracePt t="12825" x="3683000" y="1962150"/>
          <p14:tracePt t="12834" x="3654425" y="1962150"/>
          <p14:tracePt t="12841" x="3613150" y="1962150"/>
          <p14:tracePt t="12849" x="3584575" y="1962150"/>
          <p14:tracePt t="12857" x="3527425" y="1962150"/>
          <p14:tracePt t="12865" x="3498850" y="1947863"/>
          <p14:tracePt t="12873" x="3457575" y="1947863"/>
          <p14:tracePt t="12881" x="3429000" y="1933575"/>
          <p14:tracePt t="12890" x="3386138" y="1919288"/>
          <p14:tracePt t="12897" x="3371850" y="1919288"/>
          <p14:tracePt t="12905" x="3344863" y="1905000"/>
          <p14:tracePt t="12913" x="3330575" y="1890713"/>
          <p14:tracePt t="12921" x="3316288" y="1876425"/>
          <p14:tracePt t="12929" x="3287713" y="1862138"/>
          <p14:tracePt t="12937" x="3287713" y="1835150"/>
          <p14:tracePt t="12945" x="3259138" y="1835150"/>
          <p14:tracePt t="12954" x="3244850" y="1806575"/>
          <p14:tracePt t="12961" x="3217863" y="1778000"/>
          <p14:tracePt t="12969" x="3217863" y="1763713"/>
          <p14:tracePt t="12985" x="3203575" y="1749425"/>
          <p14:tracePt t="12993" x="3189288" y="1708150"/>
          <p14:tracePt t="13001" x="3175000" y="1693863"/>
          <p14:tracePt t="13010" x="3175000" y="1679575"/>
          <p14:tracePt t="13017" x="3175000" y="1651000"/>
          <p14:tracePt t="13025" x="3175000" y="1622425"/>
          <p14:tracePt t="13041" x="3175000" y="1593850"/>
          <p14:tracePt t="13050" x="3175000" y="1566863"/>
          <p14:tracePt t="13057" x="3175000" y="1538288"/>
          <p14:tracePt t="13065" x="3175000" y="1495425"/>
          <p14:tracePt t="13074" x="3175000" y="1481138"/>
          <p14:tracePt t="13081" x="3175000" y="1454150"/>
          <p14:tracePt t="13089" x="3175000" y="1439863"/>
          <p14:tracePt t="13105" x="3175000" y="1425575"/>
          <p14:tracePt t="13122" x="3175000" y="1411288"/>
          <p14:tracePt t="13129" x="3175000" y="1397000"/>
          <p14:tracePt t="13137" x="3175000" y="1382713"/>
          <p14:tracePt t="13153" x="3189288" y="1382713"/>
          <p14:tracePt t="13170" x="3189288" y="1354138"/>
          <p14:tracePt t="13185" x="3217863" y="1339850"/>
          <p14:tracePt t="13193" x="3217863" y="1327150"/>
          <p14:tracePt t="13201" x="3232150" y="1327150"/>
          <p14:tracePt t="13209" x="3273425" y="1312863"/>
          <p14:tracePt t="13225" x="3287713" y="1298575"/>
          <p14:tracePt t="13233" x="3302000" y="1284288"/>
          <p14:tracePt t="13241" x="3344863" y="1284288"/>
          <p14:tracePt t="13249" x="3371850" y="1255713"/>
          <p14:tracePt t="13257" x="3386138" y="1255713"/>
          <p14:tracePt t="13265" x="3443288" y="1241425"/>
          <p14:tracePt t="13274" x="3471863" y="1241425"/>
          <p14:tracePt t="13282" x="3513138" y="1241425"/>
          <p14:tracePt t="13289" x="3556000" y="1241425"/>
          <p14:tracePt t="13297" x="3584575" y="1241425"/>
          <p14:tracePt t="13305" x="3640138" y="1241425"/>
          <p14:tracePt t="13313" x="3668713" y="1241425"/>
          <p14:tracePt t="13321" x="3683000" y="1241425"/>
          <p14:tracePt t="13329" x="3725863" y="1241425"/>
          <p14:tracePt t="13338" x="3740150" y="1241425"/>
          <p14:tracePt t="13345" x="3767138" y="1241425"/>
          <p14:tracePt t="13353" x="3810000" y="1241425"/>
          <p14:tracePt t="13361" x="3852863" y="1241425"/>
          <p14:tracePt t="13369" x="3867150" y="1241425"/>
          <p14:tracePt t="13377" x="3894138" y="1255713"/>
          <p14:tracePt t="13385" x="3922713" y="1270000"/>
          <p14:tracePt t="13394" x="3951288" y="1284288"/>
          <p14:tracePt t="13402" x="3994150" y="1327150"/>
          <p14:tracePt t="13410" x="4006850" y="1327150"/>
          <p14:tracePt t="13418" x="4035425" y="1354138"/>
          <p14:tracePt t="13426" x="4078288" y="1382713"/>
          <p14:tracePt t="13434" x="4092575" y="1397000"/>
          <p14:tracePt t="13442" x="4121150" y="1411288"/>
          <p14:tracePt t="13450" x="4121150" y="1425575"/>
          <p14:tracePt t="13458" x="4148138" y="1439863"/>
          <p14:tracePt t="13465" x="4176713" y="1466850"/>
          <p14:tracePt t="13473" x="4191000" y="1481138"/>
          <p14:tracePt t="13481" x="4205288" y="1495425"/>
          <p14:tracePt t="13489" x="4219575" y="1524000"/>
          <p14:tracePt t="13506" x="4233863" y="1552575"/>
          <p14:tracePt t="13514" x="4233863" y="1566863"/>
          <p14:tracePt t="13521" x="4260850" y="1581150"/>
          <p14:tracePt t="13529" x="4260850" y="1622425"/>
          <p14:tracePt t="13538" x="4275138" y="1651000"/>
          <p14:tracePt t="13545" x="4289425" y="1665288"/>
          <p14:tracePt t="13553" x="4289425" y="1708150"/>
          <p14:tracePt t="13561" x="4289425" y="1735138"/>
          <p14:tracePt t="13570" x="4289425" y="1763713"/>
          <p14:tracePt t="13578" x="4289425" y="1792288"/>
          <p14:tracePt t="13585" x="4289425" y="1820863"/>
          <p14:tracePt t="13593" x="4289425" y="1835150"/>
          <p14:tracePt t="13601" x="4289425" y="1876425"/>
          <p14:tracePt t="13609" x="4275138" y="1905000"/>
          <p14:tracePt t="13617" x="4260850" y="1947863"/>
          <p14:tracePt t="13625" x="4219575" y="1974850"/>
          <p14:tracePt t="13634" x="4205288" y="2017713"/>
          <p14:tracePt t="13642" x="4133850" y="2089150"/>
          <p14:tracePt t="13650" x="4106863" y="2116138"/>
          <p14:tracePt t="13657" x="4092575" y="2144713"/>
          <p14:tracePt t="13666" x="4021138" y="2173288"/>
          <p14:tracePt t="13673" x="3994150" y="2187575"/>
          <p14:tracePt t="13681" x="3965575" y="2216150"/>
          <p14:tracePt t="13690" x="3937000" y="2216150"/>
          <p14:tracePt t="13698" x="3852863" y="2243138"/>
          <p14:tracePt t="13705" x="3824288" y="2257425"/>
          <p14:tracePt t="13713" x="3752850" y="2257425"/>
          <p14:tracePt t="13721" x="3711575" y="2257425"/>
          <p14:tracePt t="13729" x="3625850" y="2257425"/>
          <p14:tracePt t="13737" x="3570288" y="2257425"/>
          <p14:tracePt t="13745" x="3486150" y="2243138"/>
          <p14:tracePt t="13754" x="3400425" y="2201863"/>
          <p14:tracePt t="13762" x="3287713" y="2173288"/>
          <p14:tracePt t="13769" x="3232150" y="2130425"/>
          <p14:tracePt t="13777" x="3146425" y="2074863"/>
          <p14:tracePt t="13785" x="3117850" y="2032000"/>
          <p14:tracePt t="13793" x="3090863" y="2003425"/>
          <p14:tracePt t="13801" x="3033713" y="1974850"/>
          <p14:tracePt t="13810" x="3033713" y="1962150"/>
          <p14:tracePt t="13818" x="3019425" y="1905000"/>
          <p14:tracePt t="13825" x="3005138" y="1876425"/>
          <p14:tracePt t="13833" x="2990850" y="1847850"/>
          <p14:tracePt t="13841" x="2978150" y="1820863"/>
          <p14:tracePt t="13850" x="2978150" y="1806575"/>
          <p14:tracePt t="13857" x="2963863" y="1778000"/>
          <p14:tracePt t="13874" x="2963863" y="1749425"/>
          <p14:tracePt t="13883" x="2963863" y="1735138"/>
          <p14:tracePt t="13889" x="2963863" y="1708150"/>
          <p14:tracePt t="13897" x="2963863" y="1693863"/>
          <p14:tracePt t="13905" x="2963863" y="1665288"/>
          <p14:tracePt t="13913" x="2963863" y="1651000"/>
          <p14:tracePt t="13921" x="2963863" y="1622425"/>
          <p14:tracePt t="13930" x="2978150" y="1581150"/>
          <p14:tracePt t="13946" x="2990850" y="1552575"/>
          <p14:tracePt t="13953" x="3005138" y="1552575"/>
          <p14:tracePt t="13961" x="3005138" y="1524000"/>
          <p14:tracePt t="13969" x="3019425" y="1509713"/>
          <p14:tracePt t="13977" x="3033713" y="1509713"/>
          <p14:tracePt t="13985" x="3048000" y="1495425"/>
          <p14:tracePt t="13994" x="3048000" y="1481138"/>
          <p14:tracePt t="14002" x="3062288" y="1481138"/>
          <p14:tracePt t="14025" x="3076575" y="1481138"/>
          <p14:tracePt t="14034" x="3090863" y="1466850"/>
          <p14:tracePt t="14043" x="3105150" y="1466850"/>
          <p14:tracePt t="14051" x="3132138" y="1454150"/>
          <p14:tracePt t="14059" x="3160713" y="1439863"/>
          <p14:tracePt t="14066" x="3203575" y="1425575"/>
          <p14:tracePt t="14073" x="3232150" y="1425575"/>
          <p14:tracePt t="14081" x="3259138" y="1411288"/>
          <p14:tracePt t="14089" x="3302000" y="1397000"/>
          <p14:tracePt t="14097" x="3316288" y="1382713"/>
          <p14:tracePt t="14107" x="3344863" y="1368425"/>
          <p14:tracePt t="14114" x="3414713" y="1339850"/>
          <p14:tracePt t="14129" x="3429000" y="1327150"/>
          <p14:tracePt t="14187" x="3443288" y="1327150"/>
          <p14:tracePt t="14193" x="3457575" y="1327150"/>
          <p14:tracePt t="14209" x="3486150" y="1327150"/>
          <p14:tracePt t="14218" x="3498850" y="1339850"/>
          <p14:tracePt t="14225" x="3513138" y="1354138"/>
          <p14:tracePt t="14235" x="3527425" y="1354138"/>
          <p14:tracePt t="14243" x="3527425" y="1368425"/>
          <p14:tracePt t="14251" x="3541713" y="1368425"/>
          <p14:tracePt t="14258" x="3556000" y="1368425"/>
          <p14:tracePt t="14273" x="3570288" y="1368425"/>
          <p14:tracePt t="14282" x="3598863" y="1368425"/>
          <p14:tracePt t="14299" x="3613150" y="1368425"/>
          <p14:tracePt t="14306" x="3640138" y="1368425"/>
          <p14:tracePt t="14313" x="3654425" y="1368425"/>
          <p14:tracePt t="14322" x="3683000" y="1382713"/>
          <p14:tracePt t="14330" x="3697288" y="1382713"/>
          <p14:tracePt t="14346" x="3740150" y="1397000"/>
          <p14:tracePt t="14354" x="3752850" y="1397000"/>
          <p14:tracePt t="14362" x="3767138" y="1397000"/>
          <p14:tracePt t="14370" x="3781425" y="1411288"/>
          <p14:tracePt t="14403" x="3795713" y="1411288"/>
          <p14:tracePt t="14425" x="3810000" y="1411288"/>
          <p14:tracePt t="14442" x="3824288" y="1425575"/>
          <p14:tracePt t="14459" x="3838575" y="1425575"/>
          <p14:tracePt t="14483" x="3852863" y="1439863"/>
          <p14:tracePt t="14522" x="3852863" y="1454150"/>
          <p14:tracePt t="14538" x="3879850" y="1454150"/>
          <p14:tracePt t="14555" x="3879850" y="1466850"/>
          <p14:tracePt t="14578" x="3894138" y="1495425"/>
          <p14:tracePt t="14595" x="3894138" y="1509713"/>
          <p14:tracePt t="14618" x="3894138" y="1524000"/>
          <p14:tracePt t="14626" x="3894138" y="1538288"/>
          <p14:tracePt t="14675" x="3894138" y="1552575"/>
          <p14:tracePt t="14786" x="3894138" y="1566863"/>
          <p14:tracePt t="14826" x="3894138" y="1581150"/>
          <p14:tracePt t="14898" x="3894138" y="1593850"/>
          <p14:tracePt t="14938" x="3894138" y="1608138"/>
          <p14:tracePt t="15034" x="3894138" y="1622425"/>
          <p14:tracePt t="15043" x="3894138" y="1636713"/>
          <p14:tracePt t="15060" x="3879850" y="1651000"/>
          <p14:tracePt t="15074" x="3879850" y="1665288"/>
          <p14:tracePt t="15082" x="3867150" y="1693863"/>
          <p14:tracePt t="15090" x="3867150" y="1708150"/>
          <p14:tracePt t="15098" x="3867150" y="1735138"/>
          <p14:tracePt t="15107" x="3867150" y="1763713"/>
          <p14:tracePt t="15116" x="3867150" y="1806575"/>
          <p14:tracePt t="15123" x="3867150" y="1847850"/>
          <p14:tracePt t="15130" x="3867150" y="1890713"/>
          <p14:tracePt t="15138" x="3867150" y="1919288"/>
          <p14:tracePt t="15146" x="3867150" y="1947863"/>
          <p14:tracePt t="15154" x="3867150" y="1989138"/>
          <p14:tracePt t="15163" x="3867150" y="2017713"/>
          <p14:tracePt t="15171" x="3867150" y="2032000"/>
          <p14:tracePt t="15179" x="3867150" y="2046288"/>
          <p14:tracePt t="15194" x="3867150" y="2060575"/>
          <p14:tracePt t="15202" x="3867150" y="2074863"/>
          <p14:tracePt t="15227" x="3867150" y="2101850"/>
          <p14:tracePt t="15860" x="3852863" y="2101850"/>
          <p14:tracePt t="15884" x="3838575" y="2101850"/>
          <p14:tracePt t="15899" x="3810000" y="2101850"/>
          <p14:tracePt t="15907" x="3795713" y="2101850"/>
          <p14:tracePt t="15916" x="3781425" y="2101850"/>
          <p14:tracePt t="15931" x="3752850" y="2101850"/>
          <p14:tracePt t="15939" x="3725863" y="2101850"/>
          <p14:tracePt t="15955" x="3711575" y="2101850"/>
          <p14:tracePt t="15963" x="3683000" y="2101850"/>
          <p14:tracePt t="15970" x="3640138" y="2101850"/>
          <p14:tracePt t="15978" x="3640138" y="2130425"/>
          <p14:tracePt t="15986" x="3613150" y="2130425"/>
          <p14:tracePt t="15995" x="3584575" y="2130425"/>
          <p14:tracePt t="16003" x="3541713" y="2130425"/>
          <p14:tracePt t="16011" x="3527425" y="2130425"/>
          <p14:tracePt t="16019" x="3513138" y="2130425"/>
          <p14:tracePt t="16026" x="3498850" y="2130425"/>
          <p14:tracePt t="16034" x="3486150" y="2130425"/>
          <p14:tracePt t="16042" x="3471863" y="2130425"/>
          <p14:tracePt t="16099" x="3443288" y="2130425"/>
          <p14:tracePt t="16115" x="3414713" y="2101850"/>
          <p14:tracePt t="16131" x="3371850" y="2089150"/>
          <p14:tracePt t="16139" x="3330575" y="2060575"/>
          <p14:tracePt t="16147" x="3287713" y="2060575"/>
          <p14:tracePt t="16155" x="3232150" y="2046288"/>
          <p14:tracePt t="16163" x="3160713" y="2032000"/>
          <p14:tracePt t="16170" x="3117850" y="2017713"/>
          <p14:tracePt t="16178" x="3033713" y="1989138"/>
          <p14:tracePt t="16187" x="2935288" y="1933575"/>
          <p14:tracePt t="16195" x="2863850" y="1905000"/>
          <p14:tracePt t="16203" x="2794000" y="1890713"/>
          <p14:tracePt t="16211" x="2667000" y="1847850"/>
          <p14:tracePt t="16219" x="2554288" y="1835150"/>
          <p14:tracePt t="16226" x="2441575" y="1806575"/>
          <p14:tracePt t="16234" x="2370138" y="1778000"/>
          <p14:tracePt t="16242" x="2271713" y="1763713"/>
          <p14:tracePt t="16251" x="2201863" y="1749425"/>
          <p14:tracePt t="16259" x="2159000" y="1749425"/>
          <p14:tracePt t="16267" x="2046288" y="1735138"/>
          <p14:tracePt t="16275" x="2003425" y="1735138"/>
          <p14:tracePt t="16283" x="1933575" y="1735138"/>
          <p14:tracePt t="16290" x="1905000" y="1735138"/>
          <p14:tracePt t="16298" x="1835150" y="1735138"/>
          <p14:tracePt t="16307" x="1792288" y="1735138"/>
          <p14:tracePt t="16315" x="1720850" y="1735138"/>
          <p14:tracePt t="16323" x="1665288" y="1735138"/>
          <p14:tracePt t="16332" x="1622425" y="1735138"/>
          <p14:tracePt t="16339" x="1593850" y="1735138"/>
          <p14:tracePt t="16346" x="1581150" y="1735138"/>
          <p14:tracePt t="16354" x="1552575" y="1708150"/>
          <p14:tracePt t="16644" x="1552575" y="1720850"/>
          <p14:tracePt t="16651" x="1552575" y="1735138"/>
          <p14:tracePt t="16659" x="1566863" y="1735138"/>
          <p14:tracePt t="16668" x="1593850" y="1735138"/>
          <p14:tracePt t="16676" x="1622425" y="1735138"/>
          <p14:tracePt t="16684" x="1651000" y="1735138"/>
          <p14:tracePt t="16692" x="1665288" y="1735138"/>
          <p14:tracePt t="16700" x="1679575" y="1735138"/>
          <p14:tracePt t="16708" x="1708150" y="1735138"/>
          <p14:tracePt t="16714" x="1749425" y="1735138"/>
          <p14:tracePt t="16731" x="1792288" y="1749425"/>
          <p14:tracePt t="16739" x="1835150" y="1763713"/>
          <p14:tracePt t="16748" x="1890713" y="1778000"/>
          <p14:tracePt t="16756" x="1974850" y="1820863"/>
          <p14:tracePt t="16764" x="2089150" y="1862138"/>
          <p14:tracePt t="16771" x="2144713" y="1919288"/>
          <p14:tracePt t="16778" x="2243138" y="1947863"/>
          <p14:tracePt t="16788" x="2328863" y="1974850"/>
          <p14:tracePt t="16795" x="2413000" y="2017713"/>
          <p14:tracePt t="16803" x="2470150" y="2032000"/>
          <p14:tracePt t="16811" x="2511425" y="2046288"/>
          <p14:tracePt t="16819" x="2582863" y="2060575"/>
          <p14:tracePt t="16827" x="2597150" y="2060575"/>
          <p14:tracePt t="16834" x="2609850" y="2060575"/>
          <p14:tracePt t="16842" x="2652713" y="2060575"/>
          <p14:tracePt t="16851" x="2681288" y="2060575"/>
          <p14:tracePt t="16987" x="2681288" y="2046288"/>
          <p14:tracePt t="16996" x="2681288" y="2032000"/>
          <p14:tracePt t="17012" x="2681288" y="2017713"/>
          <p14:tracePt t="17020" x="2681288" y="2003425"/>
          <p14:tracePt t="17036" x="2681288" y="1989138"/>
          <p14:tracePt t="17043" x="2652713" y="1962150"/>
          <p14:tracePt t="17052" x="2624138" y="1962150"/>
          <p14:tracePt t="17060" x="2609850" y="1933575"/>
          <p14:tracePt t="17068" x="2597150" y="1933575"/>
          <p14:tracePt t="17076" x="2554288" y="1933575"/>
          <p14:tracePt t="17084" x="2525713" y="1933575"/>
          <p14:tracePt t="17091" x="2455863" y="1905000"/>
          <p14:tracePt t="17100" x="2427288" y="1905000"/>
          <p14:tracePt t="17108" x="2384425" y="1905000"/>
          <p14:tracePt t="17116" x="2355850" y="1905000"/>
          <p14:tracePt t="17124" x="2343150" y="1905000"/>
          <p14:tracePt t="17132" x="2328863" y="1905000"/>
          <p14:tracePt t="17588" x="2314575" y="1905000"/>
          <p14:tracePt t="17596" x="2271713" y="1905000"/>
          <p14:tracePt t="17604" x="2228850" y="1905000"/>
          <p14:tracePt t="17612" x="2216150" y="1905000"/>
          <p14:tracePt t="17620" x="2173288" y="1905000"/>
          <p14:tracePt t="17628" x="2144713" y="1890713"/>
          <p14:tracePt t="17636" x="2101850" y="1890713"/>
          <p14:tracePt t="17644" x="2060575" y="1876425"/>
          <p14:tracePt t="17651" x="2017713" y="1876425"/>
          <p14:tracePt t="17660" x="1962150" y="1876425"/>
          <p14:tracePt t="17668" x="1919288" y="1876425"/>
          <p14:tracePt t="17676" x="1876425" y="1876425"/>
          <p14:tracePt t="17684" x="1862138" y="1876425"/>
          <p14:tracePt t="17788" x="1847850" y="1876425"/>
          <p14:tracePt t="17796" x="1847850" y="1890713"/>
          <p14:tracePt t="17804" x="1876425" y="1919288"/>
          <p14:tracePt t="17811" x="1919288" y="1947863"/>
          <p14:tracePt t="17820" x="1933575" y="1947863"/>
          <p14:tracePt t="17828" x="1989138" y="1947863"/>
          <p14:tracePt t="17836" x="2017713" y="1947863"/>
          <p14:tracePt t="17844" x="2089150" y="1947863"/>
          <p14:tracePt t="17852" x="2130425" y="1947863"/>
          <p14:tracePt t="17860" x="2173288" y="1947863"/>
          <p14:tracePt t="17868" x="2216150" y="1947863"/>
          <p14:tracePt t="17884" x="2228850" y="1947863"/>
          <p14:tracePt t="18340" x="2228850" y="1933575"/>
          <p14:tracePt t="18372" x="2201863" y="1933575"/>
          <p14:tracePt t="18380" x="2187575" y="1933575"/>
          <p14:tracePt t="18396" x="2173288" y="1933575"/>
          <p14:tracePt t="18404" x="2159000" y="1933575"/>
          <p14:tracePt t="18428" x="2130425" y="1933575"/>
          <p14:tracePt t="18444" x="2116138" y="1933575"/>
          <p14:tracePt t="18452" x="2101850" y="1933575"/>
          <p14:tracePt t="18468" x="2089150" y="1933575"/>
          <p14:tracePt t="18797" x="2089150" y="1947863"/>
          <p14:tracePt t="18805" x="2159000" y="2003425"/>
          <p14:tracePt t="18816" x="2257425" y="2060575"/>
          <p14:tracePt t="18820" x="2314575" y="2101850"/>
          <p14:tracePt t="18828" x="2413000" y="2130425"/>
          <p14:tracePt t="18836" x="2525713" y="2159000"/>
          <p14:tracePt t="18844" x="2681288" y="2187575"/>
          <p14:tracePt t="18852" x="2808288" y="2187575"/>
          <p14:tracePt t="18860" x="2935288" y="2187575"/>
          <p14:tracePt t="18868" x="3076575" y="2187575"/>
          <p14:tracePt t="18876" x="3189288" y="2173288"/>
          <p14:tracePt t="18884" x="3244850" y="2144713"/>
          <p14:tracePt t="18892" x="3287713" y="2144713"/>
          <p14:tracePt t="18900" x="3302000" y="2130425"/>
          <p14:tracePt t="19124" x="3287713" y="2130425"/>
          <p14:tracePt t="19140" x="3273425" y="2130425"/>
          <p14:tracePt t="19149" x="3259138" y="2130425"/>
          <p14:tracePt t="19156" x="3244850" y="2130425"/>
          <p14:tracePt t="19165" x="3217863" y="2130425"/>
          <p14:tracePt t="19189" x="3203575" y="2130425"/>
          <p14:tracePt t="19197" x="3175000" y="2130425"/>
          <p14:tracePt t="19204" x="3160713" y="2130425"/>
          <p14:tracePt t="19213" x="3146425" y="2130425"/>
          <p14:tracePt t="19221" x="3132138" y="2130425"/>
          <p14:tracePt t="19236" x="3105150" y="2130425"/>
          <p14:tracePt t="19276" x="3048000" y="2130425"/>
          <p14:tracePt t="19284" x="3033713" y="2130425"/>
          <p14:tracePt t="19293" x="3005138" y="2130425"/>
          <p14:tracePt t="19301" x="2963863" y="2130425"/>
          <p14:tracePt t="19309" x="2935288" y="2130425"/>
          <p14:tracePt t="19316" x="2935288" y="2116138"/>
          <p14:tracePt t="19333" x="2906713" y="2116138"/>
          <p14:tracePt t="19349" x="2892425" y="2101850"/>
          <p14:tracePt t="19357" x="2878138" y="2101850"/>
          <p14:tracePt t="20157" x="2863850" y="2101850"/>
          <p14:tracePt t="20166" x="2878138" y="2101850"/>
          <p14:tracePt t="20174" x="2906713" y="2101850"/>
          <p14:tracePt t="20181" x="2935288" y="2101850"/>
          <p14:tracePt t="20189" x="2978150" y="2101850"/>
          <p14:tracePt t="20197" x="3005138" y="2101850"/>
          <p14:tracePt t="20205" x="3019425" y="2101850"/>
          <p14:tracePt t="20213" x="3062288" y="2101850"/>
          <p14:tracePt t="20221" x="3090863" y="2101850"/>
          <p14:tracePt t="20230" x="3132138" y="2101850"/>
          <p14:tracePt t="20237" x="3203575" y="2101850"/>
          <p14:tracePt t="20245" x="3259138" y="2101850"/>
          <p14:tracePt t="20254" x="3359150" y="2101850"/>
          <p14:tracePt t="20261" x="3443288" y="2101850"/>
          <p14:tracePt t="20269" x="3541713" y="2101850"/>
          <p14:tracePt t="20277" x="3613150" y="2101850"/>
          <p14:tracePt t="20285" x="3654425" y="2101850"/>
          <p14:tracePt t="20293" x="3725863" y="2101850"/>
          <p14:tracePt t="20301" x="3767138" y="2101850"/>
          <p14:tracePt t="20493" x="3752850" y="2101850"/>
          <p14:tracePt t="20502" x="3740150" y="2101850"/>
          <p14:tracePt t="20517" x="3711575" y="2101850"/>
          <p14:tracePt t="20533" x="3697288" y="2101850"/>
          <p14:tracePt t="20573" x="3683000" y="2101850"/>
          <p14:tracePt t="20589" x="3668713" y="2101850"/>
          <p14:tracePt t="20605" x="3654425" y="2101850"/>
          <p14:tracePt t="20613" x="3640138" y="2101850"/>
          <p14:tracePt t="20621" x="3625850" y="2101850"/>
          <p14:tracePt t="20709" x="3613150" y="2101850"/>
          <p14:tracePt t="20718" x="3598863" y="2101850"/>
          <p14:tracePt t="20725" x="3570288" y="2101850"/>
          <p14:tracePt t="20733" x="3541713" y="2101850"/>
          <p14:tracePt t="20741" x="3498850" y="2101850"/>
          <p14:tracePt t="20750" x="3457575" y="2101850"/>
          <p14:tracePt t="20758" x="3386138" y="2101850"/>
          <p14:tracePt t="20765" x="3344863" y="2101850"/>
          <p14:tracePt t="20773" x="3273425" y="2101850"/>
          <p14:tracePt t="20781" x="3232150" y="2101850"/>
          <p14:tracePt t="20789" x="3175000" y="2101850"/>
          <p14:tracePt t="20797" x="3117850" y="2101850"/>
          <p14:tracePt t="20805" x="3076575" y="2101850"/>
          <p14:tracePt t="20813" x="3033713" y="2089150"/>
          <p14:tracePt t="20822" x="2963863" y="2089150"/>
          <p14:tracePt t="20830" x="2921000" y="2089150"/>
          <p14:tracePt t="20837" x="2878138" y="2074863"/>
          <p14:tracePt t="20846" x="2851150" y="2074863"/>
          <p14:tracePt t="20853" x="2822575" y="2074863"/>
          <p14:tracePt t="20861" x="2779713" y="2060575"/>
          <p14:tracePt t="20869" x="2765425" y="2060575"/>
          <p14:tracePt t="20878" x="2751138" y="2060575"/>
          <p14:tracePt t="20885" x="2709863" y="2060575"/>
          <p14:tracePt t="20893" x="2681288" y="2060575"/>
          <p14:tracePt t="20901" x="2667000" y="2060575"/>
          <p14:tracePt t="20909" x="2652713" y="2060575"/>
          <p14:tracePt t="20917" x="2652713" y="2046288"/>
          <p14:tracePt t="20925" x="2624138" y="2046288"/>
          <p14:tracePt t="20933" x="2609850" y="2046288"/>
          <p14:tracePt t="20949" x="2597150" y="2046288"/>
          <p14:tracePt t="21117" x="2582863" y="2046288"/>
          <p14:tracePt t="21357" x="2568575" y="2017713"/>
          <p14:tracePt t="21429" x="2568575" y="2003425"/>
          <p14:tracePt t="21485" x="2568575" y="1989138"/>
          <p14:tracePt t="21509" x="2568575" y="1974850"/>
          <p14:tracePt t="21525" x="2568575" y="1962150"/>
          <p14:tracePt t="21982" x="2568575" y="1947863"/>
          <p14:tracePt t="21999" x="2568575" y="1933575"/>
          <p14:tracePt t="22039" x="2582863" y="1933575"/>
          <p14:tracePt t="22047" x="2609850" y="1933575"/>
          <p14:tracePt t="22054" x="2624138" y="1933575"/>
          <p14:tracePt t="22062" x="2652713" y="1933575"/>
          <p14:tracePt t="22087" x="2695575" y="1933575"/>
          <p14:tracePt t="22096" x="2709863" y="1933575"/>
          <p14:tracePt t="22102" x="2724150" y="1933575"/>
          <p14:tracePt t="22110" x="2736850" y="1947863"/>
          <p14:tracePt t="22118" x="2751138" y="1962150"/>
          <p14:tracePt t="22126" x="2779713" y="1989138"/>
          <p14:tracePt t="22134" x="2794000" y="2003425"/>
          <p14:tracePt t="22142" x="2822575" y="2032000"/>
          <p14:tracePt t="22151" x="2836863" y="2046288"/>
          <p14:tracePt t="22159" x="2851150" y="2060575"/>
          <p14:tracePt t="22166" x="2863850" y="2060575"/>
          <p14:tracePt t="22174" x="2878138" y="2074863"/>
          <p14:tracePt t="22182" x="2892425" y="2074863"/>
          <p14:tracePt t="22190" x="2906713" y="2089150"/>
          <p14:tracePt t="23198" x="2949575" y="2089150"/>
          <p14:tracePt t="23206" x="2963863" y="2074863"/>
          <p14:tracePt t="23214" x="2978150" y="2060575"/>
          <p14:tracePt t="23231" x="2978150" y="2046288"/>
          <p14:tracePt t="23239" x="2990850" y="2017713"/>
          <p14:tracePt t="23246" x="3005138" y="2003425"/>
          <p14:tracePt t="23279" x="3019425" y="1989138"/>
          <p14:tracePt t="23400" x="3033713" y="1989138"/>
          <p14:tracePt t="23462" x="3033713" y="2003425"/>
          <p14:tracePt t="23479" x="3005138" y="2032000"/>
          <p14:tracePt t="23487" x="2990850" y="2060575"/>
          <p14:tracePt t="23510" x="2963863" y="2089150"/>
          <p14:tracePt t="23519" x="2949575" y="2089150"/>
          <p14:tracePt t="23528" x="2949575" y="2101850"/>
          <p14:tracePt t="23535" x="2906713" y="2144713"/>
          <p14:tracePt t="23543" x="2892425" y="2144713"/>
          <p14:tracePt t="23550" x="2863850" y="2173288"/>
          <p14:tracePt t="23558" x="2836863" y="2201863"/>
          <p14:tracePt t="23566" x="2836863" y="2216150"/>
          <p14:tracePt t="23575" x="2808288" y="2216150"/>
          <p14:tracePt t="23583" x="2808288" y="2228850"/>
          <p14:tracePt t="23591" x="2794000" y="2228850"/>
          <p14:tracePt t="23599" x="2765425" y="2243138"/>
          <p14:tracePt t="23606" x="2736850" y="2243138"/>
          <p14:tracePt t="23614" x="2695575" y="2257425"/>
          <p14:tracePt t="23622" x="2695575" y="2271713"/>
          <p14:tracePt t="23630" x="2667000" y="2271713"/>
          <p14:tracePt t="23639" x="2652713" y="2271713"/>
          <p14:tracePt t="23647" x="2638425" y="2271713"/>
          <p14:tracePt t="23663" x="2624138" y="2271713"/>
          <p14:tracePt t="23670" x="2597150" y="2271713"/>
          <p14:tracePt t="23686" x="2582863" y="2271713"/>
          <p14:tracePt t="23695" x="2554288" y="2271713"/>
          <p14:tracePt t="23703" x="2540000" y="2271713"/>
          <p14:tracePt t="23711" x="2525713" y="2257425"/>
          <p14:tracePt t="23719" x="2525713" y="2243138"/>
          <p14:tracePt t="23728" x="2511425" y="2228850"/>
          <p14:tracePt t="23735" x="2497138" y="2187575"/>
          <p14:tracePt t="23750" x="2497138" y="2173288"/>
          <p14:tracePt t="23759" x="2482850" y="2159000"/>
          <p14:tracePt t="23767" x="2455863" y="2144713"/>
          <p14:tracePt t="23775" x="2455863" y="2130425"/>
          <p14:tracePt t="23783" x="2455863" y="2116138"/>
          <p14:tracePt t="23791" x="2455863" y="2101850"/>
          <p14:tracePt t="23806" x="2455863" y="2089150"/>
          <p14:tracePt t="23823" x="2455863" y="2074863"/>
          <p14:tracePt t="23831" x="2455863" y="2060575"/>
          <p14:tracePt t="23839" x="2455863" y="2046288"/>
          <p14:tracePt t="23879" x="2455863" y="2017713"/>
          <p14:tracePt t="24294" x="2470150" y="2003425"/>
          <p14:tracePt t="24472" x="2470150" y="1989138"/>
          <p14:tracePt t="24576" x="2470150" y="1974850"/>
          <p14:tracePt t="24584" x="2525713" y="1947863"/>
          <p14:tracePt t="24591" x="2540000" y="1933575"/>
          <p14:tracePt t="24599" x="2582863" y="1919288"/>
          <p14:tracePt t="24608" x="2624138" y="1890713"/>
          <p14:tracePt t="24616" x="2667000" y="1876425"/>
          <p14:tracePt t="24624" x="2736850" y="1847850"/>
          <p14:tracePt t="24632" x="2779713" y="1835150"/>
          <p14:tracePt t="24640" x="2836863" y="1820863"/>
          <p14:tracePt t="24647" x="2863850" y="1820863"/>
          <p14:tracePt t="24655" x="2906713" y="1806575"/>
          <p14:tracePt t="24664" x="2935288" y="1806575"/>
          <p14:tracePt t="24680" x="2949575" y="1806575"/>
          <p14:tracePt t="24694" x="2963863" y="1806575"/>
          <p14:tracePt t="24712" x="2978150" y="1806575"/>
          <p14:tracePt t="24992" x="2963863" y="1806575"/>
          <p14:tracePt t="25360" x="2949575" y="1806575"/>
          <p14:tracePt t="25872" x="2935288" y="1806575"/>
          <p14:tracePt t="30314" x="2921000" y="1806575"/>
          <p14:tracePt t="30338" x="2949575" y="1806575"/>
          <p14:tracePt t="30346" x="2990850" y="1806575"/>
          <p14:tracePt t="30354" x="3005138" y="1806575"/>
          <p14:tracePt t="30362" x="3048000" y="1806575"/>
          <p14:tracePt t="30370" x="3062288" y="1806575"/>
          <p14:tracePt t="30379" x="3090863" y="1792288"/>
          <p14:tracePt t="30387" x="3117850" y="1792288"/>
          <p14:tracePt t="30395" x="3146425" y="1763713"/>
          <p14:tracePt t="30410" x="3160713" y="1763713"/>
          <p14:tracePt t="30418" x="3175000" y="1763713"/>
          <p14:tracePt t="30426" x="3217863" y="1763713"/>
          <p14:tracePt t="30434" x="3244850" y="1763713"/>
          <p14:tracePt t="30443" x="3316288" y="1763713"/>
          <p14:tracePt t="30451" x="3414713" y="1763713"/>
          <p14:tracePt t="30458" x="3471863" y="1778000"/>
          <p14:tracePt t="30466" x="3570288" y="1778000"/>
          <p14:tracePt t="30475" x="3654425" y="1820863"/>
          <p14:tracePt t="30482" x="3740150" y="1862138"/>
          <p14:tracePt t="30490" x="3824288" y="1905000"/>
          <p14:tracePt t="30499" x="3852863" y="1919288"/>
          <p14:tracePt t="30508" x="3908425" y="1919288"/>
          <p14:tracePt t="30515" x="3922713" y="1933575"/>
          <p14:tracePt t="30530" x="3937000" y="1947863"/>
          <p14:tracePt t="30587" x="3937000" y="1962150"/>
          <p14:tracePt t="30595" x="3937000" y="1974850"/>
          <p14:tracePt t="30610" x="3937000" y="1989138"/>
          <p14:tracePt t="30627" x="3937000" y="2017713"/>
          <p14:tracePt t="30635" x="3937000" y="2046288"/>
          <p14:tracePt t="30643" x="3879850" y="2089150"/>
          <p14:tracePt t="30658" x="3867150" y="2116138"/>
          <p14:tracePt t="30666" x="3852863" y="2144713"/>
          <p14:tracePt t="30683" x="3824288" y="2187575"/>
          <p14:tracePt t="30691" x="3824288" y="2201863"/>
          <p14:tracePt t="30699" x="3810000" y="2216150"/>
          <p14:tracePt t="30706" x="3781425" y="2243138"/>
          <p14:tracePt t="30714" x="3767138" y="2271713"/>
          <p14:tracePt t="30730" x="3752850" y="2286000"/>
          <p14:tracePt t="30739" x="3740150" y="2300288"/>
          <p14:tracePt t="30747" x="3711575" y="2300288"/>
          <p14:tracePt t="30755" x="3697288" y="2314575"/>
          <p14:tracePt t="30762" x="3683000" y="2314575"/>
          <p14:tracePt t="30770" x="3668713" y="2314575"/>
          <p14:tracePt t="30778" x="3668713" y="2328863"/>
          <p14:tracePt t="30786" x="3654425" y="2343150"/>
          <p14:tracePt t="30795" x="3640138" y="2343150"/>
          <p14:tracePt t="30803" x="3613150" y="2355850"/>
          <p14:tracePt t="30818" x="3598863" y="2355850"/>
          <p14:tracePt t="30826" x="3584575" y="2370138"/>
          <p14:tracePt t="30843" x="3541713" y="2370138"/>
          <p14:tracePt t="30851" x="3541713" y="2384425"/>
          <p14:tracePt t="30859" x="3513138" y="2398713"/>
          <p14:tracePt t="30899" x="3498850" y="2398713"/>
          <p14:tracePt t="30906" x="3471863" y="2384425"/>
          <p14:tracePt t="30915" x="3457575" y="2343150"/>
          <p14:tracePt t="30922" x="3414713" y="2286000"/>
          <p14:tracePt t="30938" x="3414713" y="2271713"/>
          <p14:tracePt t="31340" x="3400425" y="2257425"/>
          <p14:tracePt t="31386" x="3386138" y="2257425"/>
          <p14:tracePt t="31450" x="3371850" y="2257425"/>
          <p14:tracePt t="31732" x="3359150" y="2228850"/>
          <p14:tracePt t="31780" x="3344863" y="2228850"/>
          <p14:tracePt t="31843" x="3330575" y="2228850"/>
          <p14:tracePt t="31883" x="3302000" y="2216150"/>
          <p14:tracePt t="31907" x="3287713" y="2216150"/>
          <p14:tracePt t="32036" x="3359150" y="2187575"/>
          <p14:tracePt t="32044" x="3429000" y="2187575"/>
          <p14:tracePt t="32051" x="3513138" y="2159000"/>
          <p14:tracePt t="32059" x="3570288" y="2130425"/>
          <p14:tracePt t="32068" x="3668713" y="2101850"/>
          <p14:tracePt t="32076" x="3795713" y="2074863"/>
          <p14:tracePt t="32084" x="3894138" y="2060575"/>
          <p14:tracePt t="32092" x="4049713" y="2003425"/>
          <p14:tracePt t="32100" x="4176713" y="2003425"/>
          <p14:tracePt t="32107" x="4289425" y="1989138"/>
          <p14:tracePt t="32115" x="4360863" y="1989138"/>
          <p14:tracePt t="32123" x="4445000" y="1989138"/>
          <p14:tracePt t="32132" x="4487863" y="1989138"/>
          <p14:tracePt t="32141" x="4543425" y="2017713"/>
          <p14:tracePt t="32148" x="4557713" y="2032000"/>
          <p14:tracePt t="32156" x="4572000" y="2046288"/>
          <p14:tracePt t="32164" x="4586288" y="2046288"/>
          <p14:tracePt t="32171" x="4600575" y="2060575"/>
          <p14:tracePt t="32188" x="4600575" y="2074863"/>
          <p14:tracePt t="32228" x="4600575" y="2089150"/>
          <p14:tracePt t="32251" x="4600575" y="2101850"/>
          <p14:tracePt t="32259" x="4600575" y="2116138"/>
          <p14:tracePt t="32268" x="4586288" y="2116138"/>
          <p14:tracePt t="32276" x="4572000" y="2116138"/>
          <p14:tracePt t="32284" x="4557713" y="2130425"/>
          <p14:tracePt t="32292" x="4502150" y="2144713"/>
          <p14:tracePt t="32300" x="4487863" y="2159000"/>
          <p14:tracePt t="32307" x="4430713" y="2173288"/>
          <p14:tracePt t="32315" x="4360863" y="2216150"/>
          <p14:tracePt t="32323" x="4275138" y="2257425"/>
          <p14:tracePt t="32332" x="4176713" y="2286000"/>
          <p14:tracePt t="32341" x="4106863" y="2314575"/>
          <p14:tracePt t="32348" x="4006850" y="2343150"/>
          <p14:tracePt t="32356" x="3852863" y="2398713"/>
          <p14:tracePt t="32363" x="3752850" y="2398713"/>
          <p14:tracePt t="32371" x="3625850" y="2441575"/>
          <p14:tracePt t="32379" x="3486150" y="2441575"/>
          <p14:tracePt t="32388" x="3344863" y="2482850"/>
          <p14:tracePt t="32396" x="3189288" y="2497138"/>
          <p14:tracePt t="32404" x="3076575" y="2497138"/>
          <p14:tracePt t="32412" x="2935288" y="2540000"/>
          <p14:tracePt t="32420" x="2794000" y="2540000"/>
          <p14:tracePt t="32428" x="2681288" y="2554288"/>
          <p14:tracePt t="32436" x="2554288" y="2554288"/>
          <p14:tracePt t="32444" x="2455863" y="2554288"/>
          <p14:tracePt t="32452" x="2384425" y="2554288"/>
          <p14:tracePt t="32460" x="2343150" y="2554288"/>
          <p14:tracePt t="32476" x="2328863" y="2554288"/>
          <p14:tracePt t="32483" x="2314575" y="2554288"/>
          <p14:tracePt t="32532" x="2300288" y="2554288"/>
          <p14:tracePt t="32540" x="2257425" y="2554288"/>
          <p14:tracePt t="32548" x="2216150" y="2554288"/>
          <p14:tracePt t="32556" x="2144713" y="2554288"/>
          <p14:tracePt t="32564" x="2101850" y="2554288"/>
          <p14:tracePt t="32571" x="2032000" y="2540000"/>
          <p14:tracePt t="32579" x="2017713" y="2540000"/>
          <p14:tracePt t="32587" x="2003425" y="2525713"/>
          <p14:tracePt t="32628" x="2017713" y="2511425"/>
          <p14:tracePt t="32636" x="2017713" y="2497138"/>
          <p14:tracePt t="32644" x="2046288" y="2482850"/>
          <p14:tracePt t="32660" x="2074863" y="2455863"/>
          <p14:tracePt t="32667" x="2089150" y="2455863"/>
          <p14:tracePt t="32675" x="2089150" y="2441575"/>
          <p14:tracePt t="32684" x="2116138" y="2427288"/>
          <p14:tracePt t="32692" x="2144713" y="2427288"/>
          <p14:tracePt t="32700" x="2159000" y="2384425"/>
          <p14:tracePt t="32708" x="2173288" y="2328863"/>
          <p14:tracePt t="32716" x="2173288" y="2271713"/>
          <p14:tracePt t="32724" x="2201863" y="2228850"/>
          <p14:tracePt t="32731" x="2216150" y="2216150"/>
          <p14:tracePt t="32740" x="2201863" y="2173288"/>
          <p14:tracePt t="33037" x="2257425" y="2130425"/>
          <p14:tracePt t="33045" x="2314575" y="2074863"/>
          <p14:tracePt t="33053" x="2355850" y="2017713"/>
          <p14:tracePt t="33060" x="2398713" y="1974850"/>
          <p14:tracePt t="33069" x="2427288" y="1919288"/>
          <p14:tracePt t="33075" x="2470150" y="1820863"/>
          <p14:tracePt t="33084" x="2482850" y="1763713"/>
          <p14:tracePt t="33092" x="2511425" y="1679575"/>
          <p14:tracePt t="33100" x="2511425" y="1581150"/>
          <p14:tracePt t="33108" x="2511425" y="1524000"/>
          <p14:tracePt t="33116" x="2511425" y="1481138"/>
          <p14:tracePt t="33124" x="2511425" y="1454150"/>
          <p14:tracePt t="33132" x="2511425" y="1411288"/>
          <p14:tracePt t="33140" x="2511425" y="1382713"/>
          <p14:tracePt t="33148" x="2511425" y="1354138"/>
          <p14:tracePt t="33164" x="2482850" y="1327150"/>
          <p14:tracePt t="33172" x="2482850" y="1312863"/>
          <p14:tracePt t="33187" x="2455863" y="1312863"/>
          <p14:tracePt t="33196" x="2427288" y="1312863"/>
          <p14:tracePt t="33204" x="2384425" y="1312863"/>
          <p14:tracePt t="33357" x="2470150" y="1298575"/>
          <p14:tracePt t="33364" x="2540000" y="1298575"/>
          <p14:tracePt t="33372" x="2624138" y="1270000"/>
          <p14:tracePt t="33381" x="2681288" y="1270000"/>
          <p14:tracePt t="33389" x="2751138" y="1270000"/>
          <p14:tracePt t="33397" x="2794000" y="1270000"/>
          <p14:tracePt t="33405" x="2878138" y="1270000"/>
          <p14:tracePt t="33413" x="2949575" y="1270000"/>
          <p14:tracePt t="33420" x="2990850" y="1270000"/>
          <p14:tracePt t="33427" x="3048000" y="1270000"/>
          <p14:tracePt t="33436" x="3076575" y="1284288"/>
          <p14:tracePt t="33444" x="3105150" y="1298575"/>
          <p14:tracePt t="33452" x="3175000" y="1354138"/>
          <p14:tracePt t="33460" x="3203575" y="1382713"/>
          <p14:tracePt t="33468" x="3259138" y="1439863"/>
          <p14:tracePt t="33476" x="3273425" y="1466850"/>
          <p14:tracePt t="33484" x="3316288" y="1509713"/>
          <p14:tracePt t="33491" x="3316288" y="1538288"/>
          <p14:tracePt t="33500" x="3359150" y="1566863"/>
          <p14:tracePt t="33508" x="3359150" y="1593850"/>
          <p14:tracePt t="33517" x="3400425" y="1665288"/>
          <p14:tracePt t="33524" x="3414713" y="1693863"/>
          <p14:tracePt t="33532" x="3429000" y="1749425"/>
          <p14:tracePt t="33540" x="3471863" y="1778000"/>
          <p14:tracePt t="33549" x="3471863" y="1862138"/>
          <p14:tracePt t="33557" x="3471863" y="1933575"/>
          <p14:tracePt t="33564" x="3471863" y="2017713"/>
          <p14:tracePt t="33573" x="3471863" y="2130425"/>
          <p14:tracePt t="33580" x="3471863" y="2187575"/>
          <p14:tracePt t="33588" x="3471863" y="2271713"/>
          <p14:tracePt t="33596" x="3471863" y="2355850"/>
          <p14:tracePt t="33604" x="3429000" y="2455863"/>
          <p14:tracePt t="33611" x="3400425" y="2554288"/>
          <p14:tracePt t="33620" x="3344863" y="2638425"/>
          <p14:tracePt t="33628" x="3302000" y="2709863"/>
          <p14:tracePt t="33636" x="3259138" y="2779713"/>
          <p14:tracePt t="33644" x="3217863" y="2822575"/>
          <p14:tracePt t="33652" x="3217863" y="2836863"/>
          <p14:tracePt t="33660" x="3189288" y="2878138"/>
          <p14:tracePt t="33668" x="3175000" y="2878138"/>
          <p14:tracePt t="33675" x="3117850" y="2906713"/>
          <p14:tracePt t="33684" x="3090863" y="2921000"/>
          <p14:tracePt t="33692" x="3076575" y="2949575"/>
          <p14:tracePt t="33700" x="3005138" y="2949575"/>
          <p14:tracePt t="33709" x="2949575" y="2963863"/>
          <p14:tracePt t="33716" x="2892425" y="2978150"/>
          <p14:tracePt t="33725" x="2794000" y="3005138"/>
          <p14:tracePt t="33731" x="2751138" y="3019425"/>
          <p14:tracePt t="33740" x="2652713" y="3062288"/>
          <p14:tracePt t="33748" x="2525713" y="3062288"/>
          <p14:tracePt t="33757" x="2427288" y="3076575"/>
          <p14:tracePt t="33764" x="2314575" y="3090863"/>
          <p14:tracePt t="33773" x="2228850" y="3105150"/>
          <p14:tracePt t="33780" x="2144713" y="3117850"/>
          <p14:tracePt t="33788" x="2074863" y="3117850"/>
          <p14:tracePt t="33796" x="2032000" y="3117850"/>
          <p14:tracePt t="33804" x="2017713" y="3117850"/>
          <p14:tracePt t="33812" x="1974850" y="3117850"/>
          <p14:tracePt t="33820" x="1962150" y="3117850"/>
          <p14:tracePt t="33828" x="1947863" y="3117850"/>
          <p14:tracePt t="33836" x="1933575" y="3117850"/>
          <p14:tracePt t="33860" x="1919288" y="3105150"/>
          <p14:tracePt t="33876" x="1919288" y="3090863"/>
          <p14:tracePt t="33884" x="1919288" y="3048000"/>
          <p14:tracePt t="33892" x="1919288" y="3019425"/>
          <p14:tracePt t="33900" x="1919288" y="3005138"/>
          <p14:tracePt t="33908" x="1919288" y="2978150"/>
          <p14:tracePt t="33916" x="1919288" y="2963863"/>
          <p14:tracePt t="33925" x="1919288" y="2949575"/>
          <p14:tracePt t="33941" x="1919288" y="2935288"/>
          <p14:tracePt t="33948" x="1919288" y="2921000"/>
          <p14:tracePt t="35295" x="1905000" y="2906713"/>
          <p14:tracePt t="35645" x="1919288" y="2906713"/>
          <p14:tracePt t="35653" x="1989138" y="2892425"/>
          <p14:tracePt t="35661" x="2003425" y="2878138"/>
          <p14:tracePt t="35669" x="2046288" y="2863850"/>
          <p14:tracePt t="35677" x="2116138" y="2863850"/>
          <p14:tracePt t="35685" x="2144713" y="2863850"/>
          <p14:tracePt t="35693" x="2201863" y="2822575"/>
          <p14:tracePt t="35702" x="2228850" y="2794000"/>
          <p14:tracePt t="35710" x="2286000" y="2779713"/>
          <p14:tracePt t="35717" x="2384425" y="2751138"/>
          <p14:tracePt t="35725" x="2511425" y="2667000"/>
          <p14:tracePt t="35733" x="2609850" y="2638425"/>
          <p14:tracePt t="35741" x="2709863" y="2609850"/>
          <p14:tracePt t="35749" x="2836863" y="2554288"/>
          <p14:tracePt t="35757" x="2949575" y="2525713"/>
          <p14:tracePt t="35765" x="3048000" y="2511425"/>
          <p14:tracePt t="35774" x="3146425" y="2511425"/>
          <p14:tracePt t="35781" x="3244850" y="2482850"/>
          <p14:tracePt t="35789" x="3316288" y="2482850"/>
          <p14:tracePt t="35797" x="3359150" y="2470150"/>
          <p14:tracePt t="35806" x="3386138" y="2470150"/>
          <p14:tracePt t="35813" x="3429000" y="2455863"/>
          <p14:tracePt t="35822" x="3471863" y="2455863"/>
          <p14:tracePt t="35845" x="3498850" y="2455863"/>
          <p14:tracePt t="35877" x="3513138" y="2455863"/>
          <p14:tracePt t="35885" x="3527425" y="2455863"/>
          <p14:tracePt t="35893" x="3527425" y="2470150"/>
          <p14:tracePt t="35909" x="3541713" y="2470150"/>
          <p14:tracePt t="36287" x="3541713" y="2482850"/>
          <p14:tracePt t="36390" x="3541713" y="2455863"/>
          <p14:tracePt t="36406" x="3541713" y="2441575"/>
          <p14:tracePt t="36414" x="3541713" y="2427288"/>
          <p14:tracePt t="36429" x="3541713" y="2413000"/>
          <p14:tracePt t="36438" x="3541713" y="2384425"/>
          <p14:tracePt t="36453" x="3556000" y="2355850"/>
          <p14:tracePt t="36461" x="3556000" y="2343150"/>
          <p14:tracePt t="36469" x="3556000" y="2314575"/>
          <p14:tracePt t="36478" x="3570288" y="2257425"/>
          <p14:tracePt t="36485" x="3598863" y="2216150"/>
          <p14:tracePt t="36494" x="3598863" y="2173288"/>
          <p14:tracePt t="36501" x="3613150" y="2116138"/>
          <p14:tracePt t="36509" x="3625850" y="2074863"/>
          <p14:tracePt t="36517" x="3654425" y="1989138"/>
          <p14:tracePt t="36526" x="3654425" y="1947863"/>
          <p14:tracePt t="36534" x="3668713" y="1905000"/>
          <p14:tracePt t="36541" x="3697288" y="1862138"/>
          <p14:tracePt t="36550" x="3697288" y="1820863"/>
          <p14:tracePt t="36558" x="3711575" y="1792288"/>
          <p14:tracePt t="36573" x="3711575" y="1763713"/>
          <p14:tracePt t="36790" x="3711575" y="1778000"/>
          <p14:tracePt t="36806" x="3711575" y="1792288"/>
          <p14:tracePt t="36814" x="3697288" y="1820863"/>
          <p14:tracePt t="36829" x="3697288" y="1847850"/>
          <p14:tracePt t="36854" x="3683000" y="1862138"/>
          <p14:tracePt t="37423" x="3683000" y="1835150"/>
          <p14:tracePt t="37430" x="3725863" y="1806575"/>
          <p14:tracePt t="37438" x="3752850" y="1763713"/>
          <p14:tracePt t="37446" x="3767138" y="1763713"/>
          <p14:tracePt t="37494" x="3795713" y="1735138"/>
          <p14:tracePt t="37503" x="3838575" y="1735138"/>
          <p14:tracePt t="37510" x="3879850" y="1720850"/>
          <p14:tracePt t="37518" x="3908425" y="1708150"/>
          <p14:tracePt t="37526" x="3937000" y="1693863"/>
          <p14:tracePt t="37534" x="3965575" y="1693863"/>
          <p14:tracePt t="37542" x="4006850" y="1693863"/>
          <p14:tracePt t="37550" x="4049713" y="1679575"/>
          <p14:tracePt t="37566" x="4078288" y="1679575"/>
          <p14:tracePt t="37574" x="4092575" y="1679575"/>
          <p14:tracePt t="37582" x="4106863" y="1679575"/>
          <p14:tracePt t="37622" x="4133850" y="1679575"/>
          <p14:tracePt t="37630" x="4133850" y="1693863"/>
          <p14:tracePt t="37638" x="4133850" y="1735138"/>
          <p14:tracePt t="37646" x="4133850" y="1749425"/>
          <p14:tracePt t="37663" x="4133850" y="1792288"/>
          <p14:tracePt t="37670" x="4133850" y="1820863"/>
          <p14:tracePt t="37678" x="4133850" y="1847850"/>
          <p14:tracePt t="37686" x="4133850" y="1890713"/>
          <p14:tracePt t="37694" x="4133850" y="1919288"/>
          <p14:tracePt t="37702" x="4133850" y="1962150"/>
          <p14:tracePt t="37710" x="4133850" y="1974850"/>
          <p14:tracePt t="37719" x="4092575" y="2032000"/>
          <p14:tracePt t="37726" x="4035425" y="2101850"/>
          <p14:tracePt t="37734" x="3994150" y="2173288"/>
          <p14:tracePt t="37742" x="3951288" y="2201863"/>
          <p14:tracePt t="37750" x="3894138" y="2257425"/>
          <p14:tracePt t="37758" x="3838575" y="2300288"/>
          <p14:tracePt t="37766" x="3810000" y="2328863"/>
          <p14:tracePt t="37774" x="3767138" y="2398713"/>
          <p14:tracePt t="37783" x="3740150" y="2427288"/>
          <p14:tracePt t="37790" x="3711575" y="2455863"/>
          <p14:tracePt t="37798" x="3697288" y="2470150"/>
          <p14:tracePt t="37822" x="3683000" y="2470150"/>
          <p14:tracePt t="37870" x="3668713" y="2470150"/>
          <p14:tracePt t="37910" x="3654425" y="2470150"/>
          <p14:tracePt t="37942" x="3640138" y="2470150"/>
          <p14:tracePt t="38014" x="3625850" y="2441575"/>
          <p14:tracePt t="38078" x="3613150" y="2441575"/>
          <p14:tracePt t="38111" x="3598863" y="2427288"/>
          <p14:tracePt t="38119" x="3584575" y="2427288"/>
          <p14:tracePt t="38126" x="3570288" y="2427288"/>
          <p14:tracePt t="38134" x="3570288" y="2413000"/>
          <p14:tracePt t="38142" x="3556000" y="2398713"/>
          <p14:tracePt t="38167" x="3541713" y="2398713"/>
          <p14:tracePt t="38606" x="3527425" y="2398713"/>
          <p14:tracePt t="38631" x="3527425" y="2384425"/>
          <p14:tracePt t="38646" x="3527425" y="2343150"/>
          <p14:tracePt t="38678" x="3527425" y="2328863"/>
          <p14:tracePt t="38694" x="3541713" y="2300288"/>
          <p14:tracePt t="38983" x="3541713" y="2271713"/>
          <p14:tracePt t="38991" x="3556000" y="2257425"/>
          <p14:tracePt t="38999" x="3556000" y="2243138"/>
          <p14:tracePt t="39008" x="3556000" y="2228850"/>
          <p14:tracePt t="39016" x="3584575" y="2187575"/>
          <p14:tracePt t="39024" x="3598863" y="2144713"/>
          <p14:tracePt t="39031" x="3625850" y="2116138"/>
          <p14:tracePt t="39039" x="3640138" y="2060575"/>
          <p14:tracePt t="39047" x="3683000" y="2003425"/>
          <p14:tracePt t="39054" x="3697288" y="1974850"/>
          <p14:tracePt t="39064" x="3711575" y="1933575"/>
          <p14:tracePt t="39072" x="3740150" y="1919288"/>
          <p14:tracePt t="39080" x="3740150" y="1876425"/>
          <p14:tracePt t="39087" x="3781425" y="1862138"/>
          <p14:tracePt t="39095" x="3781425" y="1847850"/>
          <p14:tracePt t="39103" x="3795713" y="1847850"/>
          <p14:tracePt t="39111" x="3795713" y="1835150"/>
          <p14:tracePt t="39119" x="3810000" y="1835150"/>
          <p14:tracePt t="39215" x="3810000" y="1820863"/>
          <p14:tracePt t="39231" x="3810000" y="1806575"/>
          <p14:tracePt t="39304" x="3824288" y="1792288"/>
          <p14:tracePt t="39311" x="3838575" y="1778000"/>
          <p14:tracePt t="39336" x="3852863" y="1735138"/>
          <p14:tracePt t="39359" x="3879850" y="1708150"/>
          <p14:tracePt t="39463" x="3867150" y="1708150"/>
          <p14:tracePt t="39472" x="3795713" y="1708150"/>
          <p14:tracePt t="39480" x="3711575" y="1708150"/>
          <p14:tracePt t="39488" x="3625850" y="1708150"/>
          <p14:tracePt t="39495" x="3570288" y="1708150"/>
          <p14:tracePt t="39504" x="3414713" y="1735138"/>
          <p14:tracePt t="39512" x="3287713" y="1749425"/>
          <p14:tracePt t="39520" x="3189288" y="1749425"/>
          <p14:tracePt t="39528" x="3146425" y="1749425"/>
          <p14:tracePt t="39536" x="3132138" y="1749425"/>
          <p14:tracePt t="39928" x="3146425" y="1749425"/>
          <p14:tracePt t="39936" x="3189288" y="1749425"/>
          <p14:tracePt t="39944" x="3232150" y="1749425"/>
          <p14:tracePt t="39952" x="3259138" y="1749425"/>
          <p14:tracePt t="39960" x="3344863" y="1735138"/>
          <p14:tracePt t="39968" x="3371850" y="1720850"/>
          <p14:tracePt t="39976" x="3443288" y="1708150"/>
          <p14:tracePt t="39984" x="3486150" y="1708150"/>
          <p14:tracePt t="39991" x="3513138" y="1708150"/>
          <p14:tracePt t="39999" x="3556000" y="1693863"/>
          <p14:tracePt t="40007" x="3584575" y="1679575"/>
          <p14:tracePt t="40016" x="3625850" y="1679575"/>
          <p14:tracePt t="40047" x="3640138" y="1679575"/>
          <p14:tracePt t="40168" x="3640138" y="1708150"/>
          <p14:tracePt t="40183" x="3625850" y="1720850"/>
          <p14:tracePt t="40191" x="3613150" y="1720850"/>
          <p14:tracePt t="40199" x="3598863" y="1720850"/>
          <p14:tracePt t="40208" x="3570288" y="1720850"/>
          <p14:tracePt t="40216" x="3556000" y="1735138"/>
          <p14:tracePt t="40224" x="3541713" y="1735138"/>
          <p14:tracePt t="40232" x="3527425" y="1749425"/>
          <p14:tracePt t="40759" x="3527425" y="1735138"/>
          <p14:tracePt t="40768" x="3584575" y="1693863"/>
          <p14:tracePt t="40776" x="3613150" y="1679575"/>
          <p14:tracePt t="40784" x="3654425" y="1665288"/>
          <p14:tracePt t="40792" x="3668713" y="1651000"/>
          <p14:tracePt t="40800" x="3683000" y="1636713"/>
          <p14:tracePt t="40807" x="3711575" y="1622425"/>
          <p14:tracePt t="40815" x="3740150" y="1608138"/>
          <p14:tracePt t="40824" x="3752850" y="1593850"/>
          <p14:tracePt t="40832" x="3781425" y="1593850"/>
          <p14:tracePt t="40840" x="3781425" y="1581150"/>
          <p14:tracePt t="40863" x="3795713" y="1581150"/>
          <p14:tracePt t="40888" x="3824288" y="1581150"/>
          <p14:tracePt t="40928" x="3838575" y="1581150"/>
          <p14:tracePt t="40943" x="3852863" y="1581150"/>
          <p14:tracePt t="40953" x="3852863" y="1593850"/>
          <p14:tracePt t="40976" x="3852863" y="1608138"/>
          <p14:tracePt t="40983" x="3852863" y="1622425"/>
          <p14:tracePt t="40991" x="3852863" y="1636713"/>
          <p14:tracePt t="40999" x="3852863" y="1651000"/>
          <p14:tracePt t="41072" x="3867150" y="1665288"/>
          <p14:tracePt t="41088" x="3879850" y="1679575"/>
          <p14:tracePt t="41096" x="3894138" y="1679575"/>
          <p14:tracePt t="41104" x="3908425" y="1679575"/>
          <p14:tracePt t="41112" x="3951288" y="1679575"/>
          <p14:tracePt t="41121" x="4035425" y="1679575"/>
          <p14:tracePt t="41128" x="4133850" y="1679575"/>
          <p14:tracePt t="41136" x="4260850" y="1679575"/>
          <p14:tracePt t="41144" x="4416425" y="1679575"/>
          <p14:tracePt t="41153" x="4543425" y="1679575"/>
          <p14:tracePt t="41160" x="4797425" y="1679575"/>
          <p14:tracePt t="41167" x="5037138" y="1679575"/>
          <p14:tracePt t="41175" x="5264150" y="1679575"/>
          <p14:tracePt t="41184" x="5475288" y="1679575"/>
          <p14:tracePt t="41193" x="5729288" y="1679575"/>
          <p14:tracePt t="41200" x="5940425" y="1679575"/>
          <p14:tracePt t="41208" x="6138863" y="1679575"/>
          <p14:tracePt t="41216" x="6307138" y="1708150"/>
          <p14:tracePt t="41224" x="6491288" y="1708150"/>
          <p14:tracePt t="41231" x="6646863" y="1708150"/>
          <p14:tracePt t="41239" x="6815138" y="1708150"/>
          <p14:tracePt t="41248" x="6915150" y="1708150"/>
          <p14:tracePt t="41256" x="7042150" y="1708150"/>
          <p14:tracePt t="41264" x="7083425" y="1708150"/>
          <p14:tracePt t="41272" x="7112000" y="1708150"/>
          <p14:tracePt t="41280" x="7154863" y="1708150"/>
          <p14:tracePt t="41361" x="7169150" y="1708150"/>
          <p14:tracePt t="41369" x="7181850" y="1708150"/>
          <p14:tracePt t="41385" x="7196138" y="1708150"/>
          <p14:tracePt t="41513" x="7181850" y="1708150"/>
          <p14:tracePt t="41522" x="7154863" y="1708150"/>
          <p14:tracePt t="41537" x="7140575" y="1708150"/>
          <p14:tracePt t="41554" x="7126288" y="1708150"/>
          <p14:tracePt t="41561" x="7112000" y="1708150"/>
          <p14:tracePt t="41570" x="7083425" y="1708150"/>
          <p14:tracePt t="41578" x="7054850" y="1708150"/>
          <p14:tracePt t="41586" x="7042150" y="1708150"/>
          <p14:tracePt t="41594" x="7027863" y="1693863"/>
          <p14:tracePt t="41600" x="6999288" y="1693863"/>
          <p14:tracePt t="41609" x="6956425" y="1693863"/>
          <p14:tracePt t="41617" x="6927850" y="1693863"/>
          <p14:tracePt t="41625" x="6900863" y="1693863"/>
          <p14:tracePt t="41634" x="6872288" y="1693863"/>
          <p14:tracePt t="41641" x="6858000" y="1679575"/>
          <p14:tracePt t="41649" x="6815138" y="1665288"/>
          <p14:tracePt t="41656" x="6800850" y="1665288"/>
          <p14:tracePt t="41674" x="6788150" y="1665288"/>
          <p14:tracePt t="41681" x="6773863" y="1665288"/>
          <p14:tracePt t="41697" x="6759575" y="1665288"/>
          <p14:tracePt t="41769" x="6745288" y="1665288"/>
          <p14:tracePt t="41833" x="6731000" y="1665288"/>
          <p14:tracePt t="41889" x="6716713" y="1665288"/>
          <p14:tracePt t="41897" x="6702425" y="1665288"/>
          <p14:tracePt t="41913" x="6688138" y="1665288"/>
          <p14:tracePt t="41921" x="6661150" y="1665288"/>
          <p14:tracePt t="41937" x="6646863" y="1665288"/>
          <p14:tracePt t="41945" x="6632575" y="1665288"/>
          <p14:tracePt t="42041" x="6632575" y="1651000"/>
          <p14:tracePt t="42057" x="6632575" y="1636713"/>
          <p14:tracePt t="42073" x="6632575" y="1622425"/>
          <p14:tracePt t="42080" x="6632575" y="1593850"/>
          <p14:tracePt t="42089" x="6632575" y="1581150"/>
          <p14:tracePt t="42097" x="6632575" y="1566863"/>
          <p14:tracePt t="42105" x="6646863" y="1538288"/>
          <p14:tracePt t="42113" x="6661150" y="1538288"/>
          <p14:tracePt t="42128" x="6673850" y="1524000"/>
          <p14:tracePt t="42217" x="6661150" y="1524000"/>
          <p14:tracePt t="42225" x="6646863" y="1552575"/>
          <p14:tracePt t="42241" x="6632575" y="1566863"/>
          <p14:tracePt t="42249" x="6618288" y="1566863"/>
          <p14:tracePt t="42257" x="6589713" y="1593850"/>
          <p14:tracePt t="42273" x="6561138" y="1593850"/>
          <p14:tracePt t="42281" x="6561138" y="1608138"/>
          <p14:tracePt t="42289" x="6546850" y="1608138"/>
          <p14:tracePt t="42297" x="6534150" y="1622425"/>
          <p14:tracePt t="42305" x="6505575" y="1622425"/>
          <p14:tracePt t="42313" x="6477000" y="1622425"/>
          <p14:tracePt t="42329" x="6448425" y="1636713"/>
          <p14:tracePt t="42336" x="6407150" y="1636713"/>
          <p14:tracePt t="42345" x="6392863" y="1651000"/>
          <p14:tracePt t="42353" x="6378575" y="1651000"/>
          <p14:tracePt t="42361" x="6350000" y="1651000"/>
          <p14:tracePt t="42369" x="6307138" y="1651000"/>
          <p14:tracePt t="42377" x="6265863" y="1651000"/>
          <p14:tracePt t="42386" x="6180138" y="1665288"/>
          <p14:tracePt t="42393" x="6110288" y="1665288"/>
          <p14:tracePt t="42401" x="6038850" y="1679575"/>
          <p14:tracePt t="42409" x="5926138" y="1679575"/>
          <p14:tracePt t="42417" x="5856288" y="1679575"/>
          <p14:tracePt t="42425" x="5772150" y="1679575"/>
          <p14:tracePt t="42433" x="5686425" y="1679575"/>
          <p14:tracePt t="42441" x="5602288" y="1679575"/>
          <p14:tracePt t="42449" x="5545138" y="1679575"/>
          <p14:tracePt t="42457" x="5489575" y="1679575"/>
          <p14:tracePt t="42465" x="5461000" y="1679575"/>
          <p14:tracePt t="42473" x="5418138" y="1679575"/>
          <p14:tracePt t="42497" x="5403850" y="1679575"/>
          <p14:tracePt t="42537" x="5391150" y="1679575"/>
          <p14:tracePt t="42561" x="5391150" y="1665288"/>
          <p14:tracePt t="42569" x="5391150" y="1651000"/>
          <p14:tracePt t="42585" x="5391150" y="1636713"/>
          <p14:tracePt t="42593" x="5391150" y="1608138"/>
          <p14:tracePt t="42601" x="5391150" y="1566863"/>
          <p14:tracePt t="42609" x="5391150" y="1552575"/>
          <p14:tracePt t="42617" x="5391150" y="1538288"/>
          <p14:tracePt t="42633" x="5391150" y="1524000"/>
          <p14:tracePt t="42641" x="5391150" y="1495425"/>
          <p14:tracePt t="42649" x="5391150" y="1481138"/>
          <p14:tracePt t="42656" x="5391150" y="1466850"/>
          <p14:tracePt t="42665" x="5391150" y="1454150"/>
          <p14:tracePt t="42673" x="5432425" y="1411288"/>
          <p14:tracePt t="42681" x="5446713" y="1382713"/>
          <p14:tracePt t="42689" x="5489575" y="1327150"/>
          <p14:tracePt t="42697" x="5530850" y="1298575"/>
          <p14:tracePt t="42705" x="5573713" y="1255713"/>
          <p14:tracePt t="42713" x="5602288" y="1227138"/>
          <p14:tracePt t="42721" x="5672138" y="1185863"/>
          <p14:tracePt t="42729" x="5743575" y="1143000"/>
          <p14:tracePt t="42737" x="5827713" y="1100138"/>
          <p14:tracePt t="42745" x="5940425" y="1058863"/>
          <p14:tracePt t="42754" x="5997575" y="1058863"/>
          <p14:tracePt t="42761" x="6053138" y="1044575"/>
          <p14:tracePt t="42769" x="6124575" y="1030288"/>
          <p14:tracePt t="42777" x="6153150" y="1001713"/>
          <p14:tracePt t="42793" x="6165850" y="1001713"/>
          <p14:tracePt t="42801" x="6208713" y="1001713"/>
          <p14:tracePt t="42809" x="6223000" y="1001713"/>
          <p14:tracePt t="42817" x="6237288" y="1001713"/>
          <p14:tracePt t="42825" x="6251575" y="1001713"/>
          <p14:tracePt t="42833" x="6292850" y="1001713"/>
          <p14:tracePt t="42841" x="6321425" y="1001713"/>
          <p14:tracePt t="42849" x="6350000" y="1016000"/>
          <p14:tracePt t="42857" x="6378575" y="1030288"/>
          <p14:tracePt t="42866" x="6407150" y="1044575"/>
          <p14:tracePt t="42874" x="6434138" y="1058863"/>
          <p14:tracePt t="42882" x="6434138" y="1073150"/>
          <p14:tracePt t="42889" x="6462713" y="1085850"/>
          <p14:tracePt t="42897" x="6477000" y="1100138"/>
          <p14:tracePt t="42913" x="6477000" y="1114425"/>
          <p14:tracePt t="42921" x="6477000" y="1128713"/>
          <p14:tracePt t="42929" x="6491288" y="1143000"/>
          <p14:tracePt t="42937" x="6491288" y="1171575"/>
          <p14:tracePt t="42945" x="6491288" y="1185863"/>
          <p14:tracePt t="42954" x="6491288" y="1200150"/>
          <p14:tracePt t="42961" x="6491288" y="1212850"/>
          <p14:tracePt t="42970" x="6491288" y="1227138"/>
          <p14:tracePt t="42977" x="6491288" y="1241425"/>
          <p14:tracePt t="42985" x="6491288" y="1255713"/>
          <p14:tracePt t="42993" x="6491288" y="1270000"/>
          <p14:tracePt t="43002" x="6491288" y="1298575"/>
          <p14:tracePt t="43009" x="6491288" y="1327150"/>
          <p14:tracePt t="43017" x="6491288" y="1339850"/>
          <p14:tracePt t="43025" x="6462713" y="1368425"/>
          <p14:tracePt t="43033" x="6462713" y="1397000"/>
          <p14:tracePt t="43041" x="6434138" y="1425575"/>
          <p14:tracePt t="43049" x="6419850" y="1439863"/>
          <p14:tracePt t="43057" x="6407150" y="1481138"/>
          <p14:tracePt t="43065" x="6392863" y="1495425"/>
          <p14:tracePt t="43073" x="6378575" y="1509713"/>
          <p14:tracePt t="43081" x="6364288" y="1524000"/>
          <p14:tracePt t="43097" x="6350000" y="1538288"/>
          <p14:tracePt t="43105" x="6335713" y="1552575"/>
          <p14:tracePt t="43113" x="6321425" y="1566863"/>
          <p14:tracePt t="43137" x="6307138" y="1566863"/>
          <p14:tracePt t="43145" x="6292850" y="1566863"/>
          <p14:tracePt t="43161" x="6280150" y="1566863"/>
          <p14:tracePt t="43169" x="6265863" y="1566863"/>
          <p14:tracePt t="43186" x="6237288" y="1566863"/>
          <p14:tracePt t="43193" x="6223000" y="1566863"/>
          <p14:tracePt t="43209" x="6208713" y="1566863"/>
          <p14:tracePt t="43217" x="6194425" y="1566863"/>
          <p14:tracePt t="43225" x="6180138" y="1566863"/>
          <p14:tracePt t="43241" x="6165850" y="1566863"/>
          <p14:tracePt t="43249" x="6124575" y="1566863"/>
          <p14:tracePt t="43265" x="6124575" y="1552575"/>
          <p14:tracePt t="43273" x="6110288" y="1552575"/>
          <p14:tracePt t="43289" x="6110288" y="1538288"/>
          <p14:tracePt t="43313" x="6096000" y="1538288"/>
          <p14:tracePt t="43337" x="6081713" y="1524000"/>
          <p14:tracePt t="43426" x="6067425" y="1524000"/>
          <p14:tracePt t="43729" x="6067425" y="1509713"/>
          <p14:tracePt t="43849" x="6053138" y="1495425"/>
          <p14:tracePt t="43858" x="6053138" y="1481138"/>
          <p14:tracePt t="43873" x="6067425" y="1481138"/>
          <p14:tracePt t="43881" x="6081713" y="1466850"/>
          <p14:tracePt t="43913" x="6096000" y="1466850"/>
          <p14:tracePt t="43929" x="6110288" y="1466850"/>
          <p14:tracePt t="43937" x="6138863" y="1466850"/>
          <p14:tracePt t="43946" x="6165850" y="1481138"/>
          <p14:tracePt t="43954" x="6194425" y="1495425"/>
          <p14:tracePt t="43961" x="6251575" y="1524000"/>
          <p14:tracePt t="43970" x="6307138" y="1566863"/>
          <p14:tracePt t="43978" x="6350000" y="1593850"/>
          <p14:tracePt t="43986" x="6392863" y="1608138"/>
          <p14:tracePt t="43994" x="6407150" y="1622425"/>
          <p14:tracePt t="44002" x="6448425" y="1665288"/>
          <p14:tracePt t="44010" x="6477000" y="1679575"/>
          <p14:tracePt t="44018" x="6477000" y="1693863"/>
          <p14:tracePt t="44026" x="6505575" y="1708150"/>
          <p14:tracePt t="44146" x="6519863" y="1720850"/>
          <p14:tracePt t="44266" x="6519863" y="1735138"/>
          <p14:tracePt t="44274" x="6519863" y="1763713"/>
          <p14:tracePt t="44290" x="6519863" y="1778000"/>
          <p14:tracePt t="44298" x="6519863" y="1792288"/>
          <p14:tracePt t="44322" x="6519863" y="1806575"/>
          <p14:tracePt t="44354" x="6519863" y="1820863"/>
          <p14:tracePt t="44522" x="6519863" y="1806575"/>
          <p14:tracePt t="44530" x="6505575" y="1792288"/>
          <p14:tracePt t="44538" x="6491288" y="1792288"/>
          <p14:tracePt t="44546" x="6419850" y="1792288"/>
          <p14:tracePt t="44556" x="6378575" y="1792288"/>
          <p14:tracePt t="44562" x="6292850" y="1792288"/>
          <p14:tracePt t="44570" x="6208713" y="1778000"/>
          <p14:tracePt t="44578" x="6096000" y="1778000"/>
          <p14:tracePt t="44586" x="6011863" y="1778000"/>
          <p14:tracePt t="44594" x="5842000" y="1763713"/>
          <p14:tracePt t="44602" x="5743575" y="1763713"/>
          <p14:tracePt t="44610" x="5630863" y="1749425"/>
          <p14:tracePt t="44618" x="5518150" y="1749425"/>
          <p14:tracePt t="44626" x="5403850" y="1749425"/>
          <p14:tracePt t="44635" x="5291138" y="1749425"/>
          <p14:tracePt t="44642" x="5192713" y="1749425"/>
          <p14:tracePt t="44650" x="5080000" y="1749425"/>
          <p14:tracePt t="44658" x="4995863" y="1735138"/>
          <p14:tracePt t="44666" x="4938713" y="1735138"/>
          <p14:tracePt t="44674" x="4883150" y="1735138"/>
          <p14:tracePt t="44682" x="4811713" y="1735138"/>
          <p14:tracePt t="44690" x="4713288" y="1735138"/>
          <p14:tracePt t="44698" x="4670425" y="1735138"/>
          <p14:tracePt t="44706" x="4629150" y="1735138"/>
          <p14:tracePt t="44714" x="4614863" y="1735138"/>
          <p14:tracePt t="44722" x="4586288" y="1735138"/>
          <p14:tracePt t="44850" x="4600575" y="1763713"/>
          <p14:tracePt t="44858" x="4629150" y="1778000"/>
          <p14:tracePt t="44866" x="4641850" y="1792288"/>
          <p14:tracePt t="44874" x="4670425" y="1835150"/>
          <p14:tracePt t="44882" x="4684713" y="1835150"/>
          <p14:tracePt t="44890" x="4713288" y="1862138"/>
          <p14:tracePt t="44898" x="4756150" y="1876425"/>
          <p14:tracePt t="44906" x="4797425" y="1876425"/>
          <p14:tracePt t="44914" x="4854575" y="1890713"/>
          <p14:tracePt t="44922" x="4924425" y="1890713"/>
          <p14:tracePt t="44930" x="4981575" y="1890713"/>
          <p14:tracePt t="44938" x="5080000" y="1890713"/>
          <p14:tracePt t="44946" x="5192713" y="1890713"/>
          <p14:tracePt t="44954" x="5305425" y="1890713"/>
          <p14:tracePt t="44962" x="5461000" y="1890713"/>
          <p14:tracePt t="44970" x="5630863" y="1890713"/>
          <p14:tracePt t="44978" x="5757863" y="1890713"/>
          <p14:tracePt t="44986" x="5911850" y="1876425"/>
          <p14:tracePt t="44994" x="6053138" y="1862138"/>
          <p14:tracePt t="45002" x="6251575" y="1835150"/>
          <p14:tracePt t="45010" x="6335713" y="1820863"/>
          <p14:tracePt t="45018" x="6434138" y="1792288"/>
          <p14:tracePt t="45026" x="6505575" y="1778000"/>
          <p14:tracePt t="45035" x="6519863" y="1778000"/>
          <p14:tracePt t="45043" x="6561138" y="1778000"/>
          <p14:tracePt t="45051" x="6561138" y="1763713"/>
          <p14:tracePt t="45059" x="6575425" y="1763713"/>
          <p14:tracePt t="45075" x="6589713" y="1763713"/>
          <p14:tracePt t="45186" x="6604000" y="1749425"/>
          <p14:tracePt t="45194" x="6618288" y="1749425"/>
          <p14:tracePt t="45210" x="6632575" y="1749425"/>
          <p14:tracePt t="45218" x="6673850" y="1749425"/>
          <p14:tracePt t="45227" x="6702425" y="1720850"/>
          <p14:tracePt t="45234" x="6731000" y="1708150"/>
          <p14:tracePt t="45242" x="6773863" y="1708150"/>
          <p14:tracePt t="45251" x="6788150" y="1708150"/>
          <p14:tracePt t="45258" x="6800850" y="1708150"/>
          <p14:tracePt t="45371" x="6800850" y="1720850"/>
          <p14:tracePt t="45387" x="6759575" y="1720850"/>
          <p14:tracePt t="45395" x="6731000" y="1720850"/>
          <p14:tracePt t="45403" x="6716713" y="1749425"/>
          <p14:tracePt t="45411" x="6673850" y="1749425"/>
          <p14:tracePt t="45419" x="6661150" y="1749425"/>
          <p14:tracePt t="45426" x="6618288" y="1778000"/>
          <p14:tracePt t="45435" x="6604000" y="1792288"/>
          <p14:tracePt t="45442" x="6561138" y="1806575"/>
          <p14:tracePt t="45451" x="6546850" y="1806575"/>
          <p14:tracePt t="45458" x="6505575" y="1835150"/>
          <p14:tracePt t="45466" x="6477000" y="1835150"/>
          <p14:tracePt t="45474" x="6448425" y="1835150"/>
          <p14:tracePt t="45482" x="6419850" y="1847850"/>
          <p14:tracePt t="45490" x="6364288" y="1862138"/>
          <p14:tracePt t="45499" x="6335713" y="1862138"/>
          <p14:tracePt t="45506" x="6280150" y="1862138"/>
          <p14:tracePt t="45514" x="6180138" y="1862138"/>
          <p14:tracePt t="45522" x="6110288" y="1876425"/>
          <p14:tracePt t="45530" x="6038850" y="1876425"/>
          <p14:tracePt t="45538" x="5983288" y="1890713"/>
          <p14:tracePt t="45546" x="5884863" y="1890713"/>
          <p14:tracePt t="45555" x="5784850" y="1890713"/>
          <p14:tracePt t="45562" x="5715000" y="1890713"/>
          <p14:tracePt t="45570" x="5657850" y="1890713"/>
          <p14:tracePt t="45578" x="5559425" y="1890713"/>
          <p14:tracePt t="45586" x="5489575" y="1890713"/>
          <p14:tracePt t="45594" x="5418138" y="1890713"/>
          <p14:tracePt t="45602" x="5348288" y="1890713"/>
          <p14:tracePt t="45610" x="5249863" y="1890713"/>
          <p14:tracePt t="45619" x="5207000" y="1890713"/>
          <p14:tracePt t="45626" x="5137150" y="1890713"/>
          <p14:tracePt t="45634" x="5065713" y="1890713"/>
          <p14:tracePt t="45642" x="4967288" y="1890713"/>
          <p14:tracePt t="45651" x="4868863" y="1890713"/>
          <p14:tracePt t="45658" x="4797425" y="1890713"/>
          <p14:tracePt t="45666" x="4699000" y="1890713"/>
          <p14:tracePt t="45675" x="4600575" y="1890713"/>
          <p14:tracePt t="45682" x="4487863" y="1905000"/>
          <p14:tracePt t="45690" x="4416425" y="1905000"/>
          <p14:tracePt t="45698" x="4375150" y="1905000"/>
          <p14:tracePt t="45706" x="4303713" y="1905000"/>
          <p14:tracePt t="45715" x="4260850" y="1905000"/>
          <p14:tracePt t="45722" x="4219575" y="1905000"/>
          <p14:tracePt t="45730" x="4191000" y="1905000"/>
          <p14:tracePt t="45739" x="4148138" y="1905000"/>
          <p14:tracePt t="45746" x="4121150" y="1905000"/>
          <p14:tracePt t="45754" x="4092575" y="1919288"/>
          <p14:tracePt t="45762" x="4064000" y="1933575"/>
          <p14:tracePt t="45778" x="4035425" y="1933575"/>
          <p14:tracePt t="46098" x="4064000" y="1919288"/>
          <p14:tracePt t="46107" x="4078288" y="1919288"/>
          <p14:tracePt t="46114" x="4121150" y="1905000"/>
          <p14:tracePt t="46122" x="4133850" y="1890713"/>
          <p14:tracePt t="46130" x="4176713" y="1890713"/>
          <p14:tracePt t="46138" x="4233863" y="1890713"/>
          <p14:tracePt t="46147" x="4303713" y="1876425"/>
          <p14:tracePt t="46154" x="4375150" y="1876425"/>
          <p14:tracePt t="46162" x="4430713" y="1862138"/>
          <p14:tracePt t="46170" x="4473575" y="1862138"/>
          <p14:tracePt t="46178" x="4543425" y="1862138"/>
          <p14:tracePt t="46186" x="4629150" y="1847850"/>
          <p14:tracePt t="46195" x="4741863" y="1820863"/>
          <p14:tracePt t="46203" x="4840288" y="1820863"/>
          <p14:tracePt t="46211" x="5010150" y="1806575"/>
          <p14:tracePt t="46218" x="5192713" y="1749425"/>
          <p14:tracePt t="46227" x="5376863" y="1735138"/>
          <p14:tracePt t="46235" x="5518150" y="1735138"/>
          <p14:tracePt t="46242" x="5686425" y="1720850"/>
          <p14:tracePt t="46251" x="5799138" y="1720850"/>
          <p14:tracePt t="46259" x="5884863" y="1720850"/>
          <p14:tracePt t="46267" x="5940425" y="1708150"/>
          <p14:tracePt t="46275" x="5997575" y="1708150"/>
          <p14:tracePt t="46283" x="6026150" y="1708150"/>
          <p14:tracePt t="46291" x="6038850" y="1708150"/>
          <p14:tracePt t="46298" x="6081713" y="1708150"/>
          <p14:tracePt t="46322" x="6096000" y="1708150"/>
          <p14:tracePt t="46346" x="6110288" y="1708150"/>
          <p14:tracePt t="46354" x="6124575" y="1708150"/>
          <p14:tracePt t="46378" x="6153150" y="1708150"/>
          <p14:tracePt t="46386" x="6165850" y="1708150"/>
          <p14:tracePt t="46403" x="6194425" y="1708150"/>
          <p14:tracePt t="46412" x="6208713" y="1708150"/>
          <p14:tracePt t="46420" x="6292850" y="1708150"/>
          <p14:tracePt t="46427" x="6335713" y="1708150"/>
          <p14:tracePt t="46435" x="6392863" y="1708150"/>
          <p14:tracePt t="46443" x="6477000" y="1708150"/>
          <p14:tracePt t="46450" x="6505575" y="1708150"/>
          <p14:tracePt t="46459" x="6561138" y="1708150"/>
          <p14:tracePt t="46467" x="6604000" y="1720850"/>
          <p14:tracePt t="46484" x="6632575" y="1720850"/>
          <p14:tracePt t="46491" x="6646863" y="1720850"/>
          <p14:tracePt t="46554" x="6646863" y="1735138"/>
          <p14:tracePt t="46563" x="6646863" y="1749425"/>
          <p14:tracePt t="46579" x="6646863" y="1763713"/>
          <p14:tracePt t="46596" x="6646863" y="1778000"/>
          <p14:tracePt t="46604" x="6646863" y="1792288"/>
          <p14:tracePt t="46740" x="6646863" y="1806575"/>
          <p14:tracePt t="46780" x="6632575" y="1806575"/>
          <p14:tracePt t="46820" x="6618288" y="1806575"/>
          <p14:tracePt t="46875" x="6604000" y="1806575"/>
          <p14:tracePt t="46939" x="6589713" y="1806575"/>
          <p14:tracePt t="46956" x="6575425" y="1806575"/>
          <p14:tracePt t="47011" x="6561138" y="1806575"/>
          <p14:tracePt t="47628" x="6561138" y="1792288"/>
          <p14:tracePt t="47635" x="6561138" y="1778000"/>
          <p14:tracePt t="47643" x="6575425" y="1778000"/>
          <p14:tracePt t="47651" x="6589713" y="1749425"/>
          <p14:tracePt t="47659" x="6604000" y="1735138"/>
          <p14:tracePt t="47691" x="6618288" y="1720850"/>
          <p14:tracePt t="47716" x="6646863" y="1720850"/>
          <p14:tracePt t="47724" x="6646863" y="1708150"/>
          <p14:tracePt t="47732" x="6661150" y="1693863"/>
          <p14:tracePt t="47739" x="6673850" y="1693863"/>
          <p14:tracePt t="47779" x="6688138" y="1679575"/>
          <p14:tracePt t="47997" x="6673850" y="1679575"/>
          <p14:tracePt t="48013" x="6661150" y="1679575"/>
          <p14:tracePt t="48020" x="6632575" y="1679575"/>
          <p14:tracePt t="48035" x="6618288" y="1665288"/>
          <p14:tracePt t="48043" x="6604000" y="1651000"/>
          <p14:tracePt t="48052" x="6589713" y="1636713"/>
          <p14:tracePt t="48060" x="6561138" y="1622425"/>
          <p14:tracePt t="48068" x="6561138" y="1608138"/>
          <p14:tracePt t="48076" x="6534150" y="1581150"/>
          <p14:tracePt t="48083" x="6534150" y="1566863"/>
          <p14:tracePt t="48091" x="6519863" y="1552575"/>
          <p14:tracePt t="48100" x="6491288" y="1538288"/>
          <p14:tracePt t="48107" x="6491288" y="1524000"/>
          <p14:tracePt t="48116" x="6477000" y="1524000"/>
          <p14:tracePt t="48124" x="6462713" y="1509713"/>
          <p14:tracePt t="48139" x="6448425" y="1481138"/>
          <p14:tracePt t="48155" x="6434138" y="1466850"/>
          <p14:tracePt t="48173" x="6407150" y="1454150"/>
          <p14:tracePt t="48187" x="6407150" y="1439863"/>
          <p14:tracePt t="48195" x="6392863" y="1439863"/>
          <p14:tracePt t="48212" x="6364288" y="1439863"/>
          <p14:tracePt t="48220" x="6350000" y="1439863"/>
          <p14:tracePt t="48228" x="6307138" y="1439863"/>
          <p14:tracePt t="48236" x="6280150" y="1439863"/>
          <p14:tracePt t="48243" x="6208713" y="1466850"/>
          <p14:tracePt t="48251" x="6138863" y="1509713"/>
          <p14:tracePt t="48259" x="6053138" y="1552575"/>
          <p14:tracePt t="48267" x="5969000" y="1593850"/>
          <p14:tracePt t="48276" x="5899150" y="1636713"/>
          <p14:tracePt t="48284" x="5813425" y="1708150"/>
          <p14:tracePt t="48292" x="5715000" y="1763713"/>
          <p14:tracePt t="48356" x="5686425" y="1778000"/>
          <p14:tracePt t="48387" x="5672138" y="1778000"/>
          <p14:tracePt t="48396" x="5645150" y="1778000"/>
          <p14:tracePt t="48412" x="5616575" y="1778000"/>
          <p14:tracePt t="48427" x="5559425" y="1749425"/>
          <p14:tracePt t="48435" x="5559425" y="1735138"/>
          <p14:tracePt t="48443" x="5530850" y="1693863"/>
          <p14:tracePt t="48453" x="5518150" y="1665288"/>
          <p14:tracePt t="48460" x="5503863" y="1622425"/>
          <p14:tracePt t="48468" x="5503863" y="1593850"/>
          <p14:tracePt t="48476" x="5503863" y="1566863"/>
          <p14:tracePt t="48484" x="5489575" y="1538288"/>
          <p14:tracePt t="48491" x="5475288" y="1509713"/>
          <p14:tracePt t="48499" x="5461000" y="1495425"/>
          <p14:tracePt t="48508" x="5446713" y="1466850"/>
          <p14:tracePt t="48524" x="5432425" y="1454150"/>
          <p14:tracePt t="48533" x="5403850" y="1439863"/>
          <p14:tracePt t="48540" x="5376863" y="1425575"/>
          <p14:tracePt t="48555" x="5348288" y="1425575"/>
          <p14:tracePt t="48564" x="5334000" y="1397000"/>
          <p14:tracePt t="48572" x="5319713" y="1397000"/>
          <p14:tracePt t="48580" x="5276850" y="1382713"/>
          <p14:tracePt t="48588" x="5221288" y="1368425"/>
          <p14:tracePt t="48596" x="5164138" y="1368425"/>
          <p14:tracePt t="48603" x="5122863" y="1368425"/>
          <p14:tracePt t="48612" x="5080000" y="1368425"/>
          <p14:tracePt t="48619" x="5037138" y="1368425"/>
          <p14:tracePt t="48628" x="4953000" y="1368425"/>
          <p14:tracePt t="48636" x="4868863" y="1382713"/>
          <p14:tracePt t="48644" x="4797425" y="1425575"/>
          <p14:tracePt t="48652" x="4713288" y="1454150"/>
          <p14:tracePt t="48660" x="4614863" y="1495425"/>
          <p14:tracePt t="48667" x="4529138" y="1552575"/>
          <p14:tracePt t="48676" x="4445000" y="1608138"/>
          <p14:tracePt t="48684" x="4318000" y="1693863"/>
          <p14:tracePt t="48692" x="4260850" y="1735138"/>
          <p14:tracePt t="48701" x="4219575" y="1763713"/>
          <p14:tracePt t="48755" x="4233863" y="1763713"/>
          <p14:tracePt t="48765" x="4275138" y="1763713"/>
          <p14:tracePt t="48772" x="4318000" y="1749425"/>
          <p14:tracePt t="48780" x="4387850" y="1708150"/>
          <p14:tracePt t="48789" x="4487863" y="1665288"/>
          <p14:tracePt t="48796" x="4586288" y="1608138"/>
          <p14:tracePt t="48803" x="4713288" y="1538288"/>
          <p14:tracePt t="48811" x="4868863" y="1466850"/>
          <p14:tracePt t="48820" x="4995863" y="1397000"/>
          <p14:tracePt t="48828" x="5178425" y="1284288"/>
          <p14:tracePt t="48836" x="5291138" y="1212850"/>
          <p14:tracePt t="48845" x="5432425" y="1143000"/>
          <p14:tracePt t="48852" x="5559425" y="1085850"/>
          <p14:tracePt t="48859" x="5602288" y="1073150"/>
          <p14:tracePt t="48867" x="5630863" y="1058863"/>
          <p14:tracePt t="48876" x="5657850" y="1044575"/>
          <p14:tracePt t="48900" x="5672138" y="1044575"/>
          <p14:tracePt t="48924" x="5686425" y="1044575"/>
          <p14:tracePt t="48933" x="5686425" y="1058863"/>
          <p14:tracePt t="48941" x="5700713" y="1100138"/>
          <p14:tracePt t="48949" x="5700713" y="1114425"/>
          <p14:tracePt t="48955" x="5700713" y="1143000"/>
          <p14:tracePt t="48963" x="5700713" y="1157288"/>
          <p14:tracePt t="48973" x="5700713" y="1171575"/>
          <p14:tracePt t="48980" x="5700713" y="1212850"/>
          <p14:tracePt t="48988" x="5700713" y="1241425"/>
          <p14:tracePt t="48996" x="5700713" y="1255713"/>
          <p14:tracePt t="49005" x="5700713" y="1270000"/>
          <p14:tracePt t="49020" x="5700713" y="1284288"/>
          <p14:tracePt t="49045" x="5700713" y="1298575"/>
          <p14:tracePt t="49060" x="5700713" y="1312863"/>
          <p14:tracePt t="49116" x="5672138" y="1312863"/>
          <p14:tracePt t="49125" x="5630863" y="1327150"/>
          <p14:tracePt t="49133" x="5559425" y="1327150"/>
          <p14:tracePt t="49140" x="5518150" y="1327150"/>
          <p14:tracePt t="49148" x="5418138" y="1339850"/>
          <p14:tracePt t="49158" x="5291138" y="1368425"/>
          <p14:tracePt t="49166" x="5094288" y="1411288"/>
          <p14:tracePt t="49181" x="4572000" y="1481138"/>
          <p14:tracePt t="49188" x="4387850" y="1509713"/>
          <p14:tracePt t="49196" x="4121150" y="1524000"/>
          <p14:tracePt t="49205" x="3922713" y="1538288"/>
          <p14:tracePt t="49213" x="3654425" y="1566863"/>
          <p14:tracePt t="49221" x="3486150" y="1581150"/>
          <p14:tracePt t="49229" x="3359150" y="1581150"/>
          <p14:tracePt t="49237" x="3316288" y="1581150"/>
          <p14:tracePt t="49245" x="3302000" y="1581150"/>
          <p14:tracePt t="49252" x="3287713" y="1581150"/>
          <p14:tracePt t="49373" x="3344863" y="1593850"/>
          <p14:tracePt t="49381" x="3359150" y="1608138"/>
          <p14:tracePt t="49389" x="3386138" y="1636713"/>
          <p14:tracePt t="49397" x="3471863" y="1665288"/>
          <p14:tracePt t="49404" x="3527425" y="1665288"/>
          <p14:tracePt t="49412" x="3598863" y="1693863"/>
          <p14:tracePt t="49421" x="3668713" y="1693863"/>
          <p14:tracePt t="49429" x="3740150" y="1735138"/>
          <p14:tracePt t="49437" x="3795713" y="1735138"/>
          <p14:tracePt t="49445" x="3879850" y="1778000"/>
          <p14:tracePt t="49453" x="3908425" y="1792288"/>
          <p14:tracePt t="49461" x="3937000" y="1806575"/>
          <p14:tracePt t="49468" x="3965575" y="1835150"/>
          <p14:tracePt t="49476" x="3979863" y="1862138"/>
          <p14:tracePt t="49485" x="4006850" y="1876425"/>
          <p14:tracePt t="49493" x="4006850" y="1905000"/>
          <p14:tracePt t="49501" x="4006850" y="1933575"/>
          <p14:tracePt t="49517" x="4006850" y="1962150"/>
          <p14:tracePt t="49524" x="4006850" y="1989138"/>
          <p14:tracePt t="49532" x="4006850" y="2003425"/>
          <p14:tracePt t="49541" x="4006850" y="2046288"/>
          <p14:tracePt t="49549" x="3965575" y="2074863"/>
          <p14:tracePt t="49557" x="3937000" y="2116138"/>
          <p14:tracePt t="49566" x="3908425" y="2144713"/>
          <p14:tracePt t="49573" x="3838575" y="2187575"/>
          <p14:tracePt t="49581" x="3824288" y="2216150"/>
          <p14:tracePt t="49588" x="3781425" y="2228850"/>
          <p14:tracePt t="49596" x="3740150" y="2243138"/>
          <p14:tracePt t="49605" x="3654425" y="2271713"/>
          <p14:tracePt t="49613" x="3584575" y="2314575"/>
          <p14:tracePt t="49621" x="3527425" y="2343150"/>
          <p14:tracePt t="49629" x="3457575" y="2355850"/>
          <p14:tracePt t="49637" x="3400425" y="2370138"/>
          <p14:tracePt t="49645" x="3287713" y="2398713"/>
          <p14:tracePt t="49652" x="3232150" y="2427288"/>
          <p14:tracePt t="49661" x="3160713" y="2455863"/>
          <p14:tracePt t="49669" x="3117850" y="2455863"/>
          <p14:tracePt t="49677" x="3062288" y="2455863"/>
          <p14:tracePt t="49685" x="3019425" y="2455863"/>
          <p14:tracePt t="49693" x="2949575" y="2455863"/>
          <p14:tracePt t="49701" x="2906713" y="2455863"/>
          <p14:tracePt t="49708" x="2863850" y="2441575"/>
          <p14:tracePt t="49716" x="2836863" y="2441575"/>
          <p14:tracePt t="49725" x="2779713" y="2427288"/>
          <p14:tracePt t="49733" x="2736850" y="2398713"/>
          <p14:tracePt t="49741" x="2667000" y="2384425"/>
          <p14:tracePt t="49749" x="2638425" y="2370138"/>
          <p14:tracePt t="49757" x="2609850" y="2343150"/>
          <p14:tracePt t="49765" x="2568575" y="2328863"/>
          <p14:tracePt t="49772" x="2540000" y="2300288"/>
          <p14:tracePt t="49781" x="2511425" y="2286000"/>
          <p14:tracePt t="49789" x="2497138" y="2257425"/>
          <p14:tracePt t="49797" x="2470150" y="2243138"/>
          <p14:tracePt t="49805" x="2455863" y="2216150"/>
          <p14:tracePt t="49821" x="2455863" y="2201863"/>
          <p14:tracePt t="49829" x="2455863" y="2173288"/>
          <p14:tracePt t="49836" x="2455863" y="2144713"/>
          <p14:tracePt t="49845" x="2455863" y="2074863"/>
          <p14:tracePt t="49853" x="2455863" y="2017713"/>
          <p14:tracePt t="49861" x="2455863" y="1974850"/>
          <p14:tracePt t="49869" x="2511425" y="1905000"/>
          <p14:tracePt t="49877" x="2554288" y="1820863"/>
          <p14:tracePt t="49885" x="2582863" y="1763713"/>
          <p14:tracePt t="49892" x="2681288" y="1665288"/>
          <p14:tracePt t="49900" x="2751138" y="1581150"/>
          <p14:tracePt t="49909" x="2822575" y="1509713"/>
          <p14:tracePt t="49917" x="2949575" y="1382713"/>
          <p14:tracePt t="49925" x="3033713" y="1312863"/>
          <p14:tracePt t="49933" x="3090863" y="1270000"/>
          <p14:tracePt t="49941" x="3189288" y="1227138"/>
          <p14:tracePt t="49949" x="3273425" y="1143000"/>
          <p14:tracePt t="49956" x="3330575" y="1128713"/>
          <p14:tracePt t="49965" x="3386138" y="1073150"/>
          <p14:tracePt t="49973" x="3429000" y="1058863"/>
          <p14:tracePt t="49982" x="3486150" y="1044575"/>
          <p14:tracePt t="49989" x="3513138" y="1030288"/>
          <p14:tracePt t="49997" x="3541713" y="1016000"/>
          <p14:tracePt t="50005" x="3584575" y="987425"/>
          <p14:tracePt t="50012" x="3668713" y="987425"/>
          <p14:tracePt t="50020" x="3711575" y="946150"/>
          <p14:tracePt t="50029" x="3740150" y="946150"/>
          <p14:tracePt t="50037" x="3752850" y="946150"/>
          <p14:tracePt t="50045" x="3781425" y="946150"/>
          <p14:tracePt t="50093" x="3781425" y="958850"/>
          <p14:tracePt t="50100" x="3711575" y="1044575"/>
          <p14:tracePt t="50109" x="3654425" y="1157288"/>
          <p14:tracePt t="50117" x="3570288" y="1312863"/>
          <p14:tracePt t="50125" x="3513138" y="1454150"/>
          <p14:tracePt t="50133" x="3429000" y="1593850"/>
          <p14:tracePt t="50141" x="3371850" y="1735138"/>
          <p14:tracePt t="50149" x="3302000" y="1847850"/>
          <p14:tracePt t="50157" x="3273425" y="1947863"/>
          <p14:tracePt t="50164" x="3244850" y="2017713"/>
          <p14:tracePt t="50182" x="3232150" y="2032000"/>
          <p14:tracePt t="50358" x="3244850" y="2032000"/>
          <p14:tracePt t="50365" x="3302000" y="2032000"/>
          <p14:tracePt t="50374" x="3429000" y="2017713"/>
          <p14:tracePt t="50382" x="3584575" y="1919288"/>
          <p14:tracePt t="50390" x="3711575" y="1862138"/>
          <p14:tracePt t="50399" x="3867150" y="1792288"/>
          <p14:tracePt t="50406" x="4064000" y="1763713"/>
          <p14:tracePt t="50413" x="4219575" y="1720850"/>
          <p14:tracePt t="50422" x="4375150" y="1636713"/>
          <p14:tracePt t="50428" x="4487863" y="1608138"/>
          <p14:tracePt t="50437" x="4629150" y="1566863"/>
          <p14:tracePt t="50445" x="4741863" y="1538288"/>
          <p14:tracePt t="50453" x="4826000" y="1524000"/>
          <p14:tracePt t="50461" x="4938713" y="1509713"/>
          <p14:tracePt t="50469" x="5037138" y="1495425"/>
          <p14:tracePt t="50477" x="5065713" y="1481138"/>
          <p14:tracePt t="50485" x="5137150" y="1481138"/>
          <p14:tracePt t="50493" x="5178425" y="1466850"/>
          <p14:tracePt t="50501" x="5264150" y="1454150"/>
          <p14:tracePt t="50509" x="5276850" y="1454150"/>
          <p14:tracePt t="50517" x="5305425" y="1454150"/>
          <p14:tracePt t="50525" x="5334000" y="1454150"/>
          <p14:tracePt t="50533" x="5362575" y="1425575"/>
          <p14:tracePt t="50550" x="5376863" y="1425575"/>
          <p14:tracePt t="50557" x="5391150" y="1425575"/>
          <p14:tracePt t="50565" x="5403850" y="1425575"/>
          <p14:tracePt t="50605" x="5418138" y="1425575"/>
          <p14:tracePt t="50613" x="5432425" y="1425575"/>
          <p14:tracePt t="50629" x="5446713" y="1439863"/>
          <p14:tracePt t="50637" x="5475288" y="1466850"/>
          <p14:tracePt t="50645" x="5489575" y="1509713"/>
          <p14:tracePt t="50653" x="5503863" y="1552575"/>
          <p14:tracePt t="50661" x="5530850" y="1593850"/>
          <p14:tracePt t="50669" x="5545138" y="1622425"/>
          <p14:tracePt t="50677" x="5545138" y="1636713"/>
          <p14:tracePt t="50685" x="5545138" y="1679575"/>
          <p14:tracePt t="50693" x="5545138" y="1708150"/>
          <p14:tracePt t="50701" x="5573713" y="1720850"/>
          <p14:tracePt t="50709" x="5573713" y="1735138"/>
          <p14:tracePt t="50765" x="5588000" y="1735138"/>
          <p14:tracePt t="50773" x="5616575" y="1735138"/>
          <p14:tracePt t="50781" x="5657850" y="1735138"/>
          <p14:tracePt t="50789" x="5715000" y="1720850"/>
          <p14:tracePt t="50798" x="5813425" y="1679575"/>
          <p14:tracePt t="50805" x="5899150" y="1636713"/>
          <p14:tracePt t="50813" x="5954713" y="1593850"/>
          <p14:tracePt t="50821" x="6038850" y="1524000"/>
          <p14:tracePt t="50829" x="6124575" y="1466850"/>
          <p14:tracePt t="50837" x="6180138" y="1439863"/>
          <p14:tracePt t="50845" x="6292850" y="1382713"/>
          <p14:tracePt t="50853" x="6321425" y="1354138"/>
          <p14:tracePt t="50861" x="6335713" y="1354138"/>
          <p14:tracePt t="50869" x="6378575" y="1327150"/>
          <p14:tracePt t="50877" x="6392863" y="1327150"/>
          <p14:tracePt t="51117" x="6378575" y="1327150"/>
          <p14:tracePt t="51149" x="6378575" y="1339850"/>
          <p14:tracePt t="51173" x="6364288" y="1354138"/>
          <p14:tracePt t="51189" x="6364288" y="1368425"/>
          <p14:tracePt t="51205" x="6350000" y="1368425"/>
          <p14:tracePt t="51261" x="6350000" y="1382713"/>
          <p14:tracePt t="51349" x="6335713" y="1411288"/>
          <p14:tracePt t="51358" x="6321425" y="1454150"/>
          <p14:tracePt t="51366" x="6321425" y="1481138"/>
          <p14:tracePt t="51373" x="6307138" y="1495425"/>
          <p14:tracePt t="51382" x="6307138" y="1509713"/>
          <p14:tracePt t="51390" x="6292850" y="1524000"/>
          <p14:tracePt t="51598" x="6292850" y="1538288"/>
          <p14:tracePt t="51678" x="6280150" y="1538288"/>
          <p14:tracePt t="51814" x="6265863" y="1538288"/>
          <p14:tracePt t="52558" x="6251575" y="1538288"/>
          <p14:tracePt t="52638" x="6251575" y="1552575"/>
          <p14:tracePt t="52999" x="6237288" y="1552575"/>
          <p14:tracePt t="53094" x="6223000" y="1552575"/>
          <p14:tracePt t="53151" x="6208713" y="1552575"/>
          <p14:tracePt t="53159" x="6194425" y="1552575"/>
          <p14:tracePt t="53199" x="6165850" y="1552575"/>
          <p14:tracePt t="54408" x="6153150" y="1552575"/>
          <p14:tracePt t="54928" x="6153150" y="1581150"/>
          <p14:tracePt t="54935" x="6165850" y="1636713"/>
          <p14:tracePt t="54943" x="6223000" y="1708150"/>
          <p14:tracePt t="54951" x="6307138" y="1820863"/>
          <p14:tracePt t="54959" x="6350000" y="1919288"/>
          <p14:tracePt t="54967" x="6434138" y="2032000"/>
          <p14:tracePt t="54976" x="6491288" y="2159000"/>
          <p14:tracePt t="54984" x="6546850" y="2286000"/>
          <p14:tracePt t="54992" x="6604000" y="2384425"/>
          <p14:tracePt t="54999" x="6661150" y="2470150"/>
          <p14:tracePt t="55007" x="6716713" y="2540000"/>
          <p14:tracePt t="55015" x="6815138" y="2638425"/>
          <p14:tracePt t="55023" x="6927850" y="2724150"/>
          <p14:tracePt t="55031" x="7027863" y="2736850"/>
          <p14:tracePt t="55040" x="7210425" y="2751138"/>
          <p14:tracePt t="55048" x="7408863" y="2751138"/>
          <p14:tracePt t="55055" x="7634288" y="2751138"/>
          <p14:tracePt t="55063" x="7775575" y="2751138"/>
          <p14:tracePt t="55071" x="7931150" y="2724150"/>
          <p14:tracePt t="55079" x="8085138" y="2709863"/>
          <p14:tracePt t="55087" x="8185150" y="2709863"/>
          <p14:tracePt t="55096" x="8255000" y="2681288"/>
          <p14:tracePt t="55104" x="8297863" y="2681288"/>
          <p14:tracePt t="55113" x="8324850" y="2681288"/>
          <p14:tracePt t="55144" x="8324850" y="2652713"/>
          <p14:tracePt t="55152" x="8324850" y="2638425"/>
          <p14:tracePt t="55159" x="8324850" y="2624138"/>
          <p14:tracePt t="55167" x="8324850" y="2597150"/>
          <p14:tracePt t="55175" x="8324850" y="2554288"/>
          <p14:tracePt t="55183" x="8324850" y="2511425"/>
          <p14:tracePt t="55191" x="8324850" y="2470150"/>
          <p14:tracePt t="55200" x="8312150" y="2427288"/>
          <p14:tracePt t="55208" x="8283575" y="2413000"/>
          <p14:tracePt t="55215" x="8240713" y="2370138"/>
          <p14:tracePt t="55223" x="8212138" y="2343150"/>
          <p14:tracePt t="55231" x="8185150" y="2328863"/>
          <p14:tracePt t="55239" x="8156575" y="2328863"/>
          <p14:tracePt t="55247" x="8128000" y="2300288"/>
          <p14:tracePt t="55256" x="8085138" y="2300288"/>
          <p14:tracePt t="55264" x="8015288" y="2300288"/>
          <p14:tracePt t="55272" x="7958138" y="2300288"/>
          <p14:tracePt t="55279" x="7888288" y="2300288"/>
          <p14:tracePt t="55287" x="7804150" y="2300288"/>
          <p14:tracePt t="55296" x="7677150" y="2300288"/>
          <p14:tracePt t="55303" x="7562850" y="2300288"/>
          <p14:tracePt t="55311" x="7464425" y="2300288"/>
          <p14:tracePt t="55320" x="7323138" y="2300288"/>
          <p14:tracePt t="55328" x="7196138" y="2328863"/>
          <p14:tracePt t="55336" x="7083425" y="2328863"/>
          <p14:tracePt t="55343" x="6985000" y="2355850"/>
          <p14:tracePt t="55351" x="6927850" y="2370138"/>
          <p14:tracePt t="55359" x="6843713" y="2398713"/>
          <p14:tracePt t="55367" x="6731000" y="2427288"/>
          <p14:tracePt t="55376" x="6702425" y="2455863"/>
          <p14:tracePt t="55384" x="6661150" y="2455863"/>
          <p14:tracePt t="55392" x="6632575" y="2455863"/>
          <p14:tracePt t="55496" x="6618288" y="2455863"/>
          <p14:tracePt t="55543" x="6618288" y="2427288"/>
          <p14:tracePt t="55551" x="6632575" y="2413000"/>
          <p14:tracePt t="55559" x="6646863" y="2398713"/>
          <p14:tracePt t="55576" x="6661150" y="2384425"/>
          <p14:tracePt t="55592" x="6688138" y="2343150"/>
          <p14:tracePt t="55599" x="6688138" y="2328863"/>
          <p14:tracePt t="55607" x="6731000" y="2314575"/>
          <p14:tracePt t="55615" x="6759575" y="2286000"/>
          <p14:tracePt t="55623" x="6815138" y="2257425"/>
          <p14:tracePt t="55631" x="6843713" y="2228850"/>
          <p14:tracePt t="55640" x="6858000" y="2228850"/>
          <p14:tracePt t="55648" x="6886575" y="2228850"/>
          <p14:tracePt t="55656" x="6900863" y="2228850"/>
          <p14:tracePt t="55663" x="6927850" y="2216150"/>
          <p14:tracePt t="55671" x="6942138" y="2216150"/>
          <p14:tracePt t="55679" x="6956425" y="2216150"/>
          <p14:tracePt t="55687" x="6985000" y="2216150"/>
          <p14:tracePt t="55696" x="6999288" y="2216150"/>
          <p14:tracePt t="55704" x="7027863" y="2216150"/>
          <p14:tracePt t="55713" x="7042150" y="2216150"/>
          <p14:tracePt t="55720" x="7054850" y="2216150"/>
          <p14:tracePt t="55735" x="7069138" y="2216150"/>
          <p14:tracePt t="55760" x="7083425" y="2228850"/>
          <p14:tracePt t="55775" x="7083425" y="2243138"/>
          <p14:tracePt t="55783" x="7083425" y="2257425"/>
          <p14:tracePt t="55832" x="7083425" y="2271713"/>
          <p14:tracePt t="55863" x="7083425" y="2286000"/>
          <p14:tracePt t="55887" x="7083425" y="2300288"/>
          <p14:tracePt t="55895" x="7069138" y="2328863"/>
          <p14:tracePt t="55920" x="7042150" y="2328863"/>
          <p14:tracePt t="55943" x="6999288" y="2328863"/>
          <p14:tracePt t="55960" x="6970713" y="2328863"/>
          <p14:tracePt t="55968" x="6956425" y="2328863"/>
          <p14:tracePt t="55976" x="6942138" y="2328863"/>
          <p14:tracePt t="55984" x="6915150" y="2328863"/>
          <p14:tracePt t="55999" x="6872288" y="2328863"/>
          <p14:tracePt t="56007" x="6829425" y="2328863"/>
          <p14:tracePt t="56015" x="6800850" y="2328863"/>
          <p14:tracePt t="56024" x="6788150" y="2328863"/>
          <p14:tracePt t="56032" x="6773863" y="2328863"/>
          <p14:tracePt t="56040" x="6745288" y="2328863"/>
          <p14:tracePt t="56048" x="6731000" y="2328863"/>
          <p14:tracePt t="56055" x="6716713" y="2328863"/>
          <p14:tracePt t="56071" x="6702425" y="2328863"/>
          <p14:tracePt t="56152" x="6688138" y="2328863"/>
          <p14:tracePt t="56160" x="6673850" y="2328863"/>
          <p14:tracePt t="56168" x="6661150" y="2328863"/>
          <p14:tracePt t="56304" x="6673850" y="2328863"/>
          <p14:tracePt t="56312" x="6688138" y="2328863"/>
          <p14:tracePt t="56320" x="6716713" y="2328863"/>
          <p14:tracePt t="56327" x="6745288" y="2314575"/>
          <p14:tracePt t="56336" x="6773863" y="2314575"/>
          <p14:tracePt t="56345" x="6788150" y="2314575"/>
          <p14:tracePt t="56353" x="6800850" y="2314575"/>
          <p14:tracePt t="56361" x="6815138" y="2314575"/>
          <p14:tracePt t="56488" x="6829425" y="2314575"/>
          <p14:tracePt t="56497" x="6858000" y="2314575"/>
          <p14:tracePt t="56512" x="6872288" y="2314575"/>
          <p14:tracePt t="56520" x="6915150" y="2314575"/>
          <p14:tracePt t="56528" x="6942138" y="2314575"/>
          <p14:tracePt t="56537" x="6956425" y="2314575"/>
          <p14:tracePt t="56545" x="6970713" y="2314575"/>
          <p14:tracePt t="56553" x="6999288" y="2314575"/>
          <p14:tracePt t="56561" x="7027863" y="2314575"/>
          <p14:tracePt t="56568" x="7042150" y="2314575"/>
          <p14:tracePt t="56576" x="7054850" y="2328863"/>
          <p14:tracePt t="56584" x="7097713" y="2328863"/>
          <p14:tracePt t="56593" x="7112000" y="2328863"/>
          <p14:tracePt t="56601" x="7126288" y="2328863"/>
          <p14:tracePt t="56833" x="7140575" y="2328863"/>
          <p14:tracePt t="57369" x="7140575" y="2355850"/>
          <p14:tracePt t="57377" x="7069138" y="2355850"/>
          <p14:tracePt t="57385" x="7027863" y="2384425"/>
          <p14:tracePt t="57395" x="6985000" y="2398713"/>
          <p14:tracePt t="57401" x="6942138" y="2413000"/>
          <p14:tracePt t="57408" x="6915150" y="2413000"/>
          <p14:tracePt t="57416" x="6872288" y="2427288"/>
          <p14:tracePt t="57424" x="6843713" y="2441575"/>
          <p14:tracePt t="57433" x="6829425" y="2441575"/>
          <p14:tracePt t="57441" x="6815138" y="2441575"/>
          <p14:tracePt t="57449" x="6800850" y="2441575"/>
          <p14:tracePt t="57464" x="6788150" y="2441575"/>
          <p14:tracePt t="57513" x="6773863" y="2441575"/>
          <p14:tracePt t="57529" x="6745288" y="2441575"/>
          <p14:tracePt t="57545" x="6716713" y="2441575"/>
          <p14:tracePt t="57560" x="6688138" y="2441575"/>
          <p14:tracePt t="57665" x="6673850" y="2441575"/>
          <p14:tracePt t="57785" x="6661150" y="2441575"/>
          <p14:tracePt t="57793" x="6646863" y="2441575"/>
          <p14:tracePt t="57801" x="6632575" y="2441575"/>
          <p14:tracePt t="57824" x="6618288" y="2441575"/>
          <p14:tracePt t="57832" x="6604000" y="2441575"/>
          <p14:tracePt t="57841" x="6589713" y="2441575"/>
          <p14:tracePt t="57849" x="6546850" y="2455863"/>
          <p14:tracePt t="57857" x="6519863" y="2455863"/>
          <p14:tracePt t="57865" x="6491288" y="2455863"/>
          <p14:tracePt t="57873" x="6448425" y="2470150"/>
          <p14:tracePt t="57881" x="6434138" y="2482850"/>
          <p14:tracePt t="57888" x="6419850" y="2482850"/>
          <p14:tracePt t="57897" x="6364288" y="2497138"/>
          <p14:tracePt t="57905" x="6335713" y="2497138"/>
          <p14:tracePt t="57913" x="6280150" y="2497138"/>
          <p14:tracePt t="57921" x="6251575" y="2511425"/>
          <p14:tracePt t="57929" x="6237288" y="2511425"/>
          <p14:tracePt t="57937" x="6223000" y="2525713"/>
          <p14:tracePt t="58249" x="6237288" y="2511425"/>
          <p14:tracePt t="58273" x="6251575" y="2497138"/>
          <p14:tracePt t="58280" x="6280150" y="2482850"/>
          <p14:tracePt t="58297" x="6292850" y="2482850"/>
          <p14:tracePt t="58305" x="6307138" y="2482850"/>
          <p14:tracePt t="58313" x="6321425" y="2482850"/>
          <p14:tracePt t="58321" x="6350000" y="2470150"/>
          <p14:tracePt t="58337" x="6364288" y="2470150"/>
          <p14:tracePt t="58346" x="6378575" y="2470150"/>
          <p14:tracePt t="58353" x="6392863" y="2470150"/>
          <p14:tracePt t="58361" x="6419850" y="2455863"/>
          <p14:tracePt t="58369" x="6448425" y="2455863"/>
          <p14:tracePt t="58378" x="6462713" y="2455863"/>
          <p14:tracePt t="58385" x="6491288" y="2455863"/>
          <p14:tracePt t="58393" x="6519863" y="2455863"/>
          <p14:tracePt t="58401" x="6546850" y="2427288"/>
          <p14:tracePt t="58417" x="6561138" y="2427288"/>
          <p14:tracePt t="58441" x="6589713" y="2413000"/>
          <p14:tracePt t="58730" x="6618288" y="2398713"/>
          <p14:tracePt t="58898" x="6646863" y="2398713"/>
          <p14:tracePt t="58922" x="6661150" y="2398713"/>
          <p14:tracePt t="58931" x="6673850" y="2398713"/>
          <p14:tracePt t="59042" x="6688138" y="2398713"/>
          <p14:tracePt t="59227" x="6673850" y="2398713"/>
          <p14:tracePt t="59274" x="6673850" y="2384425"/>
          <p14:tracePt t="59299" x="6673850" y="2355850"/>
          <p14:tracePt t="60924" x="6673850" y="2343150"/>
          <p14:tracePt t="61924" x="6673850" y="2328863"/>
          <p14:tracePt t="61979" x="6661150" y="2328863"/>
          <p14:tracePt t="62260" x="6661150" y="2314575"/>
          <p14:tracePt t="62292" x="6661150" y="2300288"/>
          <p14:tracePt t="62372" x="6661150" y="2286000"/>
          <p14:tracePt t="62699" x="6661150" y="2271713"/>
          <p14:tracePt t="62715" x="6661150" y="2257425"/>
          <p14:tracePt t="63083" x="6646863" y="2257425"/>
          <p14:tracePt t="63115" x="6632575" y="2257425"/>
          <p14:tracePt t="63949" x="6589713" y="2257425"/>
          <p14:tracePt t="63956" x="6491288" y="2314575"/>
          <p14:tracePt t="63964" x="6407150" y="2355850"/>
          <p14:tracePt t="63973" x="6265863" y="2427288"/>
          <p14:tracePt t="63981" x="6067425" y="2525713"/>
          <p14:tracePt t="63989" x="5842000" y="2582863"/>
          <p14:tracePt t="63997" x="5391150" y="2667000"/>
          <p14:tracePt t="64004" x="4938713" y="2765425"/>
          <p14:tracePt t="64012" x="4416425" y="2863850"/>
          <p14:tracePt t="64020" x="3795713" y="2921000"/>
          <p14:tracePt t="64028" x="3244850" y="2963863"/>
          <p14:tracePt t="64037" x="2609850" y="3048000"/>
          <p14:tracePt t="64045" x="2032000" y="3090863"/>
          <p14:tracePt t="64053" x="1608138" y="3090863"/>
          <p14:tracePt t="64060" x="1255713" y="3090863"/>
          <p14:tracePt t="64068" x="1044575" y="3090863"/>
          <p14:tracePt t="64076" x="889000" y="3090863"/>
          <p14:tracePt t="64084" x="762000" y="3090863"/>
          <p14:tracePt t="64092" x="719138" y="3090863"/>
          <p14:tracePt t="64101" x="677863" y="3090863"/>
          <p14:tracePt t="64156" x="677863" y="3076575"/>
          <p14:tracePt t="64164" x="677863" y="3062288"/>
          <p14:tracePt t="64173" x="677863" y="3048000"/>
          <p14:tracePt t="64182" x="677863" y="3019425"/>
          <p14:tracePt t="64190" x="677863" y="3005138"/>
          <p14:tracePt t="64197" x="677863" y="2963863"/>
          <p14:tracePt t="64204" x="677863" y="2949575"/>
          <p14:tracePt t="64213" x="677863" y="2921000"/>
          <p14:tracePt t="64220" x="677863" y="2878138"/>
          <p14:tracePt t="64228" x="677863" y="2863850"/>
          <p14:tracePt t="64237" x="692150" y="2836863"/>
          <p14:tracePt t="64245" x="692150" y="2808288"/>
          <p14:tracePt t="64253" x="704850" y="2779713"/>
          <p14:tracePt t="64260" x="719138" y="2765425"/>
          <p14:tracePt t="64270" x="747713" y="2751138"/>
          <p14:tracePt t="64276" x="790575" y="2709863"/>
          <p14:tracePt t="64293" x="819150" y="2695575"/>
          <p14:tracePt t="64301" x="860425" y="2681288"/>
          <p14:tracePt t="64309" x="946150" y="2652713"/>
          <p14:tracePt t="64317" x="1030288" y="2638425"/>
          <p14:tracePt t="64325" x="1085850" y="2597150"/>
          <p14:tracePt t="64333" x="1212850" y="2568575"/>
          <p14:tracePt t="64342" x="1339850" y="2540000"/>
          <p14:tracePt t="64349" x="1425575" y="2525713"/>
          <p14:tracePt t="64357" x="1538288" y="2497138"/>
          <p14:tracePt t="64365" x="1593850" y="2497138"/>
          <p14:tracePt t="64373" x="1708150" y="2497138"/>
          <p14:tracePt t="64380" x="1820863" y="2482850"/>
          <p14:tracePt t="64388" x="1919288" y="2482850"/>
          <p14:tracePt t="64396" x="2017713" y="2482850"/>
          <p14:tracePt t="64405" x="2089150" y="2482850"/>
          <p14:tracePt t="64413" x="2144713" y="2482850"/>
          <p14:tracePt t="64421" x="2187575" y="2482850"/>
          <p14:tracePt t="64429" x="2257425" y="2497138"/>
          <p14:tracePt t="64436" x="2286000" y="2511425"/>
          <p14:tracePt t="64444" x="2343150" y="2540000"/>
          <p14:tracePt t="64452" x="2370138" y="2568575"/>
          <p14:tracePt t="64460" x="2398713" y="2597150"/>
          <p14:tracePt t="64469" x="2427288" y="2638425"/>
          <p14:tracePt t="64477" x="2470150" y="2667000"/>
          <p14:tracePt t="64485" x="2482850" y="2695575"/>
          <p14:tracePt t="64493" x="2497138" y="2751138"/>
          <p14:tracePt t="64500" x="2497138" y="2794000"/>
          <p14:tracePt t="64508" x="2525713" y="2822575"/>
          <p14:tracePt t="64516" x="2525713" y="2836863"/>
          <p14:tracePt t="64525" x="2540000" y="2878138"/>
          <p14:tracePt t="64533" x="2540000" y="2906713"/>
          <p14:tracePt t="64541" x="2540000" y="2963863"/>
          <p14:tracePt t="64549" x="2554288" y="2990850"/>
          <p14:tracePt t="64556" x="2554288" y="3005138"/>
          <p14:tracePt t="64564" x="2568575" y="3033713"/>
          <p14:tracePt t="64572" x="2568575" y="3062288"/>
          <p14:tracePt t="64580" x="2568575" y="3090863"/>
          <p14:tracePt t="64589" x="2568575" y="3105150"/>
          <p14:tracePt t="64597" x="2568575" y="3117850"/>
          <p14:tracePt t="64605" x="2568575" y="3132138"/>
          <p14:tracePt t="64620" x="2568575" y="3160713"/>
          <p14:tracePt t="64629" x="2582863" y="3175000"/>
          <p14:tracePt t="64637" x="2582863" y="3189288"/>
          <p14:tracePt t="64645" x="2582863" y="3203575"/>
          <p14:tracePt t="64653" x="2582863" y="3232150"/>
          <p14:tracePt t="64669" x="2582863" y="3273425"/>
          <p14:tracePt t="64677" x="2582863" y="3287713"/>
          <p14:tracePt t="64692" x="2582863" y="3302000"/>
          <p14:tracePt t="64717" x="2582863" y="3316288"/>
          <p14:tracePt t="64732" x="2597150" y="3330575"/>
          <p14:tracePt t="64949" x="2609850" y="3330575"/>
          <p14:tracePt t="64957" x="2624138" y="3330575"/>
          <p14:tracePt t="65822" x="2652713" y="3316288"/>
          <p14:tracePt t="65838" x="2695575" y="3302000"/>
          <p14:tracePt t="65845" x="2751138" y="3302000"/>
          <p14:tracePt t="65853" x="2822575" y="3287713"/>
          <p14:tracePt t="65862" x="2906713" y="3244850"/>
          <p14:tracePt t="65870" x="2990850" y="3244850"/>
          <p14:tracePt t="65878" x="3117850" y="3203575"/>
          <p14:tracePt t="65886" x="3203575" y="3203575"/>
          <p14:tracePt t="65894" x="3330575" y="3189288"/>
          <p14:tracePt t="65902" x="3498850" y="3146425"/>
          <p14:tracePt t="65909" x="3654425" y="3117850"/>
          <p14:tracePt t="65917" x="3879850" y="3105150"/>
          <p14:tracePt t="65926" x="4049713" y="3105150"/>
          <p14:tracePt t="65934" x="4275138" y="3105150"/>
          <p14:tracePt t="65942" x="4459288" y="3105150"/>
          <p14:tracePt t="65950" x="4699000" y="3105150"/>
          <p14:tracePt t="65958" x="4840288" y="3105150"/>
          <p14:tracePt t="65966" x="5065713" y="3105150"/>
          <p14:tracePt t="65973" x="5221288" y="3105150"/>
          <p14:tracePt t="65982" x="5376863" y="3105150"/>
          <p14:tracePt t="65990" x="5489575" y="3105150"/>
          <p14:tracePt t="65998" x="5616575" y="3105150"/>
          <p14:tracePt t="66006" x="5715000" y="3105150"/>
          <p14:tracePt t="66014" x="5772150" y="3105150"/>
          <p14:tracePt t="66022" x="5842000" y="3105150"/>
          <p14:tracePt t="66029" x="5899150" y="3105150"/>
          <p14:tracePt t="66037" x="5926138" y="3105150"/>
          <p14:tracePt t="66046" x="5969000" y="3105150"/>
          <p14:tracePt t="66054" x="6026150" y="3105150"/>
          <p14:tracePt t="66063" x="6053138" y="3105150"/>
          <p14:tracePt t="66070" x="6096000" y="3105150"/>
          <p14:tracePt t="66078" x="6138863" y="3090863"/>
          <p14:tracePt t="66086" x="6165850" y="3090863"/>
          <p14:tracePt t="66094" x="6194425" y="3090863"/>
          <p14:tracePt t="66102" x="6223000" y="3076575"/>
          <p14:tracePt t="66110" x="6251575" y="3076575"/>
          <p14:tracePt t="66118" x="6321425" y="3048000"/>
          <p14:tracePt t="66126" x="6350000" y="3033713"/>
          <p14:tracePt t="66134" x="6392863" y="3019425"/>
          <p14:tracePt t="66142" x="6434138" y="2990850"/>
          <p14:tracePt t="66149" x="6505575" y="2978150"/>
          <p14:tracePt t="66157" x="6546850" y="2963863"/>
          <p14:tracePt t="66166" x="6589713" y="2949575"/>
          <p14:tracePt t="66174" x="6673850" y="2906713"/>
          <p14:tracePt t="66182" x="6745288" y="2863850"/>
          <p14:tracePt t="66190" x="6788150" y="2836863"/>
          <p14:tracePt t="66198" x="6858000" y="2794000"/>
          <p14:tracePt t="66205" x="6900863" y="2765425"/>
          <p14:tracePt t="66212" x="6942138" y="2736850"/>
          <p14:tracePt t="66221" x="6970713" y="2724150"/>
          <p14:tracePt t="66230" x="6970713" y="2709863"/>
          <p14:tracePt t="66237" x="6985000" y="2709863"/>
          <p14:tracePt t="66245" x="6999288" y="2695575"/>
          <p14:tracePt t="66253" x="6999288" y="2681288"/>
          <p14:tracePt t="66261" x="7027863" y="2652713"/>
          <p14:tracePt t="66270" x="7042150" y="2609850"/>
          <p14:tracePt t="66277" x="7069138" y="2568575"/>
          <p14:tracePt t="66286" x="7069138" y="2554288"/>
          <p14:tracePt t="66294" x="7069138" y="2525713"/>
          <p14:tracePt t="66302" x="7083425" y="2497138"/>
          <p14:tracePt t="66309" x="7097713" y="2455863"/>
          <p14:tracePt t="66318" x="7097713" y="2427288"/>
          <p14:tracePt t="66326" x="7097713" y="2413000"/>
          <p14:tracePt t="66350" x="7097713" y="2398713"/>
          <p14:tracePt t="66358" x="7097713" y="2384425"/>
          <p14:tracePt t="66382" x="7083425" y="2384425"/>
          <p14:tracePt t="66391" x="7042150" y="2384425"/>
          <p14:tracePt t="66398" x="7027863" y="2384425"/>
          <p14:tracePt t="66406" x="6999288" y="2384425"/>
          <p14:tracePt t="66414" x="6942138" y="2384425"/>
          <p14:tracePt t="66421" x="6900863" y="2384425"/>
          <p14:tracePt t="66430" x="6829425" y="2384425"/>
          <p14:tracePt t="66436" x="6788150" y="2384425"/>
          <p14:tracePt t="66446" x="6716713" y="2398713"/>
          <p14:tracePt t="66454" x="6688138" y="2413000"/>
          <p14:tracePt t="66462" x="6673850" y="2413000"/>
          <p14:tracePt t="66470" x="6646863" y="2413000"/>
          <p14:tracePt t="66478" x="6632575" y="2413000"/>
          <p14:tracePt t="66486" x="6618288" y="2413000"/>
          <p14:tracePt t="66493" x="6589713" y="2413000"/>
          <p14:tracePt t="66501" x="6561138" y="2413000"/>
          <p14:tracePt t="66510" x="6546850" y="2413000"/>
          <p14:tracePt t="66526" x="6519863" y="2413000"/>
          <p14:tracePt t="66542" x="6491288" y="2413000"/>
          <p14:tracePt t="66549" x="6448425" y="2413000"/>
          <p14:tracePt t="66558" x="6419850" y="2413000"/>
          <p14:tracePt t="66566" x="6378575" y="2413000"/>
          <p14:tracePt t="66574" x="6350000" y="2413000"/>
          <p14:tracePt t="66582" x="6335713" y="2413000"/>
          <p14:tracePt t="66590" x="6280150" y="2398713"/>
          <p14:tracePt t="66598" x="6237288" y="2384425"/>
          <p14:tracePt t="66606" x="6180138" y="2370138"/>
          <p14:tracePt t="66614" x="6165850" y="2355850"/>
          <p14:tracePt t="66622" x="6124575" y="2328863"/>
          <p14:tracePt t="66630" x="6053138" y="2300288"/>
          <p14:tracePt t="66638" x="6038850" y="2271713"/>
          <p14:tracePt t="66646" x="5983288" y="2243138"/>
          <p14:tracePt t="66654" x="5954713" y="2228850"/>
          <p14:tracePt t="66662" x="5926138" y="2216150"/>
          <p14:tracePt t="66669" x="5884863" y="2201863"/>
          <p14:tracePt t="66678" x="5856288" y="2201863"/>
          <p14:tracePt t="66686" x="5856288" y="2187575"/>
          <p14:tracePt t="66694" x="5842000" y="2173288"/>
          <p14:tracePt t="66717" x="5827713" y="2173288"/>
          <p14:tracePt t="66726" x="5827713" y="2159000"/>
          <p14:tracePt t="66734" x="5827713" y="2144713"/>
          <p14:tracePt t="66742" x="5827713" y="2130425"/>
          <p14:tracePt t="66750" x="5827713" y="2116138"/>
          <p14:tracePt t="66758" x="5827713" y="2074863"/>
          <p14:tracePt t="66766" x="5827713" y="2060575"/>
          <p14:tracePt t="66774" x="5827713" y="2032000"/>
          <p14:tracePt t="66782" x="5827713" y="2017713"/>
          <p14:tracePt t="66790" x="5842000" y="1933575"/>
          <p14:tracePt t="66806" x="5870575" y="1919288"/>
          <p14:tracePt t="66814" x="5884863" y="1890713"/>
          <p14:tracePt t="66822" x="5899150" y="1876425"/>
          <p14:tracePt t="66830" x="5926138" y="1847850"/>
          <p14:tracePt t="66837" x="5940425" y="1835150"/>
          <p14:tracePt t="66846" x="5997575" y="1792288"/>
          <p14:tracePt t="66854" x="6011863" y="1792288"/>
          <p14:tracePt t="66862" x="6038850" y="1763713"/>
          <p14:tracePt t="66870" x="6067425" y="1763713"/>
          <p14:tracePt t="66878" x="6110288" y="1720850"/>
          <p14:tracePt t="66886" x="6223000" y="1665288"/>
          <p14:tracePt t="66894" x="6280150" y="1622425"/>
          <p14:tracePt t="66902" x="6392863" y="1593850"/>
          <p14:tracePt t="66910" x="6519863" y="1566863"/>
          <p14:tracePt t="66918" x="6661150" y="1538288"/>
          <p14:tracePt t="66926" x="6829425" y="1495425"/>
          <p14:tracePt t="66934" x="6970713" y="1454150"/>
          <p14:tracePt t="66942" x="7140575" y="1454150"/>
          <p14:tracePt t="66950" x="7281863" y="1454150"/>
          <p14:tracePt t="66957" x="7493000" y="1425575"/>
          <p14:tracePt t="66966" x="7662863" y="1425575"/>
          <p14:tracePt t="66974" x="7888288" y="1425575"/>
          <p14:tracePt t="66982" x="8058150" y="1425575"/>
          <p14:tracePt t="66990" x="8212138" y="1425575"/>
          <p14:tracePt t="66998" x="8312150" y="1439863"/>
          <p14:tracePt t="67006" x="8382000" y="1454150"/>
          <p14:tracePt t="67014" x="8466138" y="1466850"/>
          <p14:tracePt t="67022" x="8537575" y="1509713"/>
          <p14:tracePt t="67030" x="8578850" y="1509713"/>
          <p14:tracePt t="67038" x="8621713" y="1538288"/>
          <p14:tracePt t="67046" x="8650288" y="1552575"/>
          <p14:tracePt t="67054" x="8664575" y="1581150"/>
          <p14:tracePt t="67062" x="8705850" y="1581150"/>
          <p14:tracePt t="67070" x="8748713" y="1622425"/>
          <p14:tracePt t="67078" x="8791575" y="1651000"/>
          <p14:tracePt t="67086" x="8832850" y="1708150"/>
          <p14:tracePt t="67094" x="8847138" y="1735138"/>
          <p14:tracePt t="67102" x="8918575" y="1806575"/>
          <p14:tracePt t="67110" x="8932863" y="1835150"/>
          <p14:tracePt t="67118" x="8959850" y="1876425"/>
          <p14:tracePt t="67126" x="8988425" y="1919288"/>
          <p14:tracePt t="67134" x="9002713" y="1974850"/>
          <p14:tracePt t="67142" x="9002713" y="2003425"/>
          <p14:tracePt t="67150" x="9017000" y="2032000"/>
          <p14:tracePt t="67158" x="9017000" y="2060575"/>
          <p14:tracePt t="67166" x="9017000" y="2101850"/>
          <p14:tracePt t="67174" x="9017000" y="2144713"/>
          <p14:tracePt t="67182" x="9002713" y="2173288"/>
          <p14:tracePt t="67190" x="8988425" y="2216150"/>
          <p14:tracePt t="67198" x="8974138" y="2228850"/>
          <p14:tracePt t="67207" x="8959850" y="2257425"/>
          <p14:tracePt t="67214" x="8932863" y="2286000"/>
          <p14:tracePt t="67222" x="8918575" y="2286000"/>
          <p14:tracePt t="67230" x="8904288" y="2286000"/>
          <p14:tracePt t="67238" x="8904288" y="2300288"/>
          <p14:tracePt t="67246" x="8875713" y="2300288"/>
          <p14:tracePt t="67254" x="8861425" y="2300288"/>
          <p14:tracePt t="67262" x="8832850" y="2314575"/>
          <p14:tracePt t="67270" x="8820150" y="2314575"/>
          <p14:tracePt t="67278" x="8791575" y="2314575"/>
          <p14:tracePt t="67286" x="8734425" y="2343150"/>
          <p14:tracePt t="67294" x="8705850" y="2343150"/>
          <p14:tracePt t="67302" x="8636000" y="2355850"/>
          <p14:tracePt t="67310" x="8578850" y="2355850"/>
          <p14:tracePt t="67318" x="8480425" y="2370138"/>
          <p14:tracePt t="67326" x="8353425" y="2413000"/>
          <p14:tracePt t="67334" x="8255000" y="2427288"/>
          <p14:tracePt t="67342" x="8142288" y="2441575"/>
          <p14:tracePt t="67350" x="8029575" y="2441575"/>
          <p14:tracePt t="67358" x="7916863" y="2482850"/>
          <p14:tracePt t="67366" x="7831138" y="2482850"/>
          <p14:tracePt t="67374" x="7718425" y="2497138"/>
          <p14:tracePt t="67382" x="7648575" y="2497138"/>
          <p14:tracePt t="67390" x="7577138" y="2511425"/>
          <p14:tracePt t="67398" x="7450138" y="2511425"/>
          <p14:tracePt t="67407" x="7366000" y="2511425"/>
          <p14:tracePt t="67414" x="7296150" y="2511425"/>
          <p14:tracePt t="67422" x="7210425" y="2511425"/>
          <p14:tracePt t="67430" x="7126288" y="2511425"/>
          <p14:tracePt t="67438" x="7042150" y="2511425"/>
          <p14:tracePt t="67446" x="6985000" y="2511425"/>
          <p14:tracePt t="67454" x="6872288" y="2511425"/>
          <p14:tracePt t="67462" x="6773863" y="2511425"/>
          <p14:tracePt t="67470" x="6661150" y="2511425"/>
          <p14:tracePt t="67478" x="6561138" y="2482850"/>
          <p14:tracePt t="67486" x="6477000" y="2455863"/>
          <p14:tracePt t="67494" x="6364288" y="2441575"/>
          <p14:tracePt t="67502" x="6265863" y="2427288"/>
          <p14:tracePt t="67510" x="6194425" y="2413000"/>
          <p14:tracePt t="67518" x="6096000" y="2384425"/>
          <p14:tracePt t="67526" x="6011863" y="2370138"/>
          <p14:tracePt t="67534" x="5926138" y="2343150"/>
          <p14:tracePt t="67543" x="5884863" y="2314575"/>
          <p14:tracePt t="67550" x="5842000" y="2300288"/>
          <p14:tracePt t="67558" x="5799138" y="2300288"/>
          <p14:tracePt t="67566" x="5772150" y="2243138"/>
          <p14:tracePt t="67574" x="5729288" y="2228850"/>
          <p14:tracePt t="67582" x="5700713" y="2216150"/>
          <p14:tracePt t="67590" x="5657850" y="2187575"/>
          <p14:tracePt t="67598" x="5630863" y="2187575"/>
          <p14:tracePt t="67607" x="5588000" y="2159000"/>
          <p14:tracePt t="67614" x="5573713" y="2159000"/>
          <p14:tracePt t="67622" x="5559425" y="2130425"/>
          <p14:tracePt t="67630" x="5518150" y="2101850"/>
          <p14:tracePt t="67638" x="5503863" y="2060575"/>
          <p14:tracePt t="67646" x="5489575" y="2032000"/>
          <p14:tracePt t="67654" x="5489575" y="2017713"/>
          <p14:tracePt t="67662" x="5489575" y="2003425"/>
          <p14:tracePt t="67670" x="5489575" y="1974850"/>
          <p14:tracePt t="67678" x="5489575" y="1947863"/>
          <p14:tracePt t="67686" x="5489575" y="1905000"/>
          <p14:tracePt t="67694" x="5489575" y="1876425"/>
          <p14:tracePt t="67702" x="5489575" y="1847850"/>
          <p14:tracePt t="67710" x="5489575" y="1835150"/>
          <p14:tracePt t="67718" x="5518150" y="1792288"/>
          <p14:tracePt t="67726" x="5530850" y="1792288"/>
          <p14:tracePt t="67734" x="5559425" y="1763713"/>
          <p14:tracePt t="67742" x="5588000" y="1720850"/>
          <p14:tracePt t="67750" x="5672138" y="1708150"/>
          <p14:tracePt t="67758" x="5772150" y="1693863"/>
          <p14:tracePt t="67766" x="5827713" y="1651000"/>
          <p14:tracePt t="67774" x="5969000" y="1622425"/>
          <p14:tracePt t="67782" x="6067425" y="1593850"/>
          <p14:tracePt t="67790" x="6180138" y="1581150"/>
          <p14:tracePt t="67798" x="6335713" y="1524000"/>
          <p14:tracePt t="67807" x="6491288" y="1481138"/>
          <p14:tracePt t="67814" x="6646863" y="1439863"/>
          <p14:tracePt t="67823" x="6773863" y="1425575"/>
          <p14:tracePt t="67830" x="6927850" y="1397000"/>
          <p14:tracePt t="67838" x="7042150" y="1397000"/>
          <p14:tracePt t="67846" x="7154863" y="1397000"/>
          <p14:tracePt t="67854" x="7267575" y="1397000"/>
          <p14:tracePt t="67862" x="7380288" y="1397000"/>
          <p14:tracePt t="67870" x="7478713" y="1397000"/>
          <p14:tracePt t="67878" x="7634288" y="1397000"/>
          <p14:tracePt t="67886" x="7747000" y="1397000"/>
          <p14:tracePt t="67894" x="7816850" y="1411288"/>
          <p14:tracePt t="67902" x="7958138" y="1439863"/>
          <p14:tracePt t="67910" x="8099425" y="1481138"/>
          <p14:tracePt t="67918" x="8212138" y="1481138"/>
          <p14:tracePt t="67926" x="8269288" y="1509713"/>
          <p14:tracePt t="67934" x="8297863" y="1509713"/>
          <p14:tracePt t="67942" x="8382000" y="1538288"/>
          <p14:tracePt t="67950" x="8410575" y="1552575"/>
          <p14:tracePt t="67958" x="8439150" y="1581150"/>
          <p14:tracePt t="67966" x="8509000" y="1593850"/>
          <p14:tracePt t="67975" x="8537575" y="1608138"/>
          <p14:tracePt t="67982" x="8566150" y="1622425"/>
          <p14:tracePt t="67990" x="8566150" y="1636713"/>
          <p14:tracePt t="67998" x="8593138" y="1665288"/>
          <p14:tracePt t="68007" x="8593138" y="1693863"/>
          <p14:tracePt t="68014" x="8607425" y="1708150"/>
          <p14:tracePt t="68023" x="8621713" y="1735138"/>
          <p14:tracePt t="68030" x="8621713" y="1763713"/>
          <p14:tracePt t="68038" x="8621713" y="1806575"/>
          <p14:tracePt t="68046" x="8636000" y="1847850"/>
          <p14:tracePt t="68054" x="8636000" y="1890713"/>
          <p14:tracePt t="68062" x="8636000" y="1933575"/>
          <p14:tracePt t="68070" x="8636000" y="1974850"/>
          <p14:tracePt t="68078" x="8636000" y="2017713"/>
          <p14:tracePt t="68087" x="8636000" y="2060575"/>
          <p14:tracePt t="68095" x="8636000" y="2089150"/>
          <p14:tracePt t="68102" x="8636000" y="2116138"/>
          <p14:tracePt t="68110" x="8607425" y="2144713"/>
          <p14:tracePt t="68118" x="8593138" y="2187575"/>
          <p14:tracePt t="68126" x="8566150" y="2201863"/>
          <p14:tracePt t="68134" x="8537575" y="2228850"/>
          <p14:tracePt t="68142" x="8494713" y="2257425"/>
          <p14:tracePt t="68150" x="8466138" y="2271713"/>
          <p14:tracePt t="68158" x="8410575" y="2314575"/>
          <p14:tracePt t="68166" x="8367713" y="2355850"/>
          <p14:tracePt t="68175" x="8339138" y="2355850"/>
          <p14:tracePt t="68182" x="8324850" y="2384425"/>
          <p14:tracePt t="68191" x="8297863" y="2398713"/>
          <p14:tracePt t="68198" x="8255000" y="2427288"/>
          <p14:tracePt t="68214" x="8226425" y="2427288"/>
          <p14:tracePt t="68223" x="8197850" y="2427288"/>
          <p14:tracePt t="68231" x="8142288" y="2427288"/>
          <p14:tracePt t="68238" x="8113713" y="2427288"/>
          <p14:tracePt t="68247" x="8058150" y="2441575"/>
          <p14:tracePt t="68254" x="8029575" y="2441575"/>
          <p14:tracePt t="68262" x="7958138" y="2441575"/>
          <p14:tracePt t="68270" x="7888288" y="2441575"/>
          <p14:tracePt t="68278" x="7816850" y="2441575"/>
          <p14:tracePt t="68286" x="7718425" y="2441575"/>
          <p14:tracePt t="68294" x="7605713" y="2441575"/>
          <p14:tracePt t="68302" x="7562850" y="2441575"/>
          <p14:tracePt t="68310" x="7450138" y="2441575"/>
          <p14:tracePt t="68318" x="7351713" y="2441575"/>
          <p14:tracePt t="68326" x="7281863" y="2441575"/>
          <p14:tracePt t="68334" x="7224713" y="2441575"/>
          <p14:tracePt t="68342" x="7181850" y="2441575"/>
          <p14:tracePt t="68350" x="7097713" y="2441575"/>
          <p14:tracePt t="68358" x="7013575" y="2441575"/>
          <p14:tracePt t="68366" x="6985000" y="2427288"/>
          <p14:tracePt t="68374" x="6900863" y="2384425"/>
          <p14:tracePt t="68382" x="6843713" y="2370138"/>
          <p14:tracePt t="68391" x="6788150" y="2370138"/>
          <p14:tracePt t="68398" x="6731000" y="2370138"/>
          <p14:tracePt t="68406" x="6688138" y="2370138"/>
          <p14:tracePt t="68414" x="6618288" y="2355850"/>
          <p14:tracePt t="68423" x="6546850" y="2355850"/>
          <p14:tracePt t="68430" x="6462713" y="2343150"/>
          <p14:tracePt t="68439" x="6407150" y="2328863"/>
          <p14:tracePt t="68446" x="6364288" y="2328863"/>
          <p14:tracePt t="68454" x="6307138" y="2328863"/>
          <p14:tracePt t="68462" x="6280150" y="2328863"/>
          <p14:tracePt t="68470" x="6208713" y="2314575"/>
          <p14:tracePt t="68478" x="6165850" y="2314575"/>
          <p14:tracePt t="68486" x="6138863" y="2300288"/>
          <p14:tracePt t="68494" x="6110288" y="2300288"/>
          <p14:tracePt t="68502" x="6096000" y="2300288"/>
          <p14:tracePt t="68510" x="6081713" y="2300288"/>
          <p14:tracePt t="68518" x="6067425" y="2300288"/>
          <p14:tracePt t="68526" x="6053138" y="2300288"/>
          <p14:tracePt t="68542" x="6038850" y="2300288"/>
          <p14:tracePt t="68574" x="6026150" y="2286000"/>
          <p14:tracePt t="68591" x="6011863" y="2286000"/>
          <p14:tracePt t="70912" x="5997575" y="2271713"/>
          <p14:tracePt t="71072" x="5983288" y="2257425"/>
          <p14:tracePt t="71104" x="5954713" y="2257425"/>
          <p14:tracePt t="71128" x="5940425" y="2243138"/>
          <p14:tracePt t="71151" x="5926138" y="2216150"/>
          <p14:tracePt t="71160" x="5911850" y="2216150"/>
          <p14:tracePt t="71185" x="5899150" y="2201863"/>
          <p14:tracePt t="71193" x="5884863" y="2201863"/>
          <p14:tracePt t="71208" x="5870575" y="2187575"/>
          <p14:tracePt t="71256" x="5856288" y="2173288"/>
          <p14:tracePt t="71273" x="5842000" y="2159000"/>
          <p14:tracePt t="71392" x="5842000" y="2144713"/>
          <p14:tracePt t="71409" x="5842000" y="2130425"/>
          <p14:tracePt t="71417" x="5870575" y="2130425"/>
          <p14:tracePt t="71456" x="5884863" y="2130425"/>
          <p14:tracePt t="71464" x="5899150" y="2130425"/>
          <p14:tracePt t="71472" x="5911850" y="2130425"/>
          <p14:tracePt t="71480" x="5969000" y="2130425"/>
          <p14:tracePt t="71488" x="6011863" y="2130425"/>
          <p14:tracePt t="71497" x="6096000" y="2130425"/>
          <p14:tracePt t="71505" x="6180138" y="2130425"/>
          <p14:tracePt t="71513" x="6265863" y="2130425"/>
          <p14:tracePt t="71520" x="6350000" y="2130425"/>
          <p14:tracePt t="71528" x="6491288" y="2130425"/>
          <p14:tracePt t="71536" x="6575425" y="2130425"/>
          <p14:tracePt t="71544" x="6673850" y="2130425"/>
          <p14:tracePt t="71553" x="6759575" y="2130425"/>
          <p14:tracePt t="71561" x="6843713" y="2130425"/>
          <p14:tracePt t="71569" x="6900863" y="2130425"/>
          <p14:tracePt t="71576" x="6942138" y="2130425"/>
          <p14:tracePt t="71584" x="6985000" y="2130425"/>
          <p14:tracePt t="71592" x="7042150" y="2130425"/>
          <p14:tracePt t="71600" x="7069138" y="2130425"/>
          <p14:tracePt t="71608" x="7112000" y="2130425"/>
          <p14:tracePt t="71753" x="7126288" y="2144713"/>
          <p14:tracePt t="71808" x="7112000" y="2144713"/>
          <p14:tracePt t="71825" x="7097713" y="2144713"/>
          <p14:tracePt t="71833" x="7083425" y="2144713"/>
          <p14:tracePt t="71848" x="7069138" y="2144713"/>
          <p14:tracePt t="71864" x="7042150" y="2159000"/>
          <p14:tracePt t="71872" x="7013575" y="2159000"/>
          <p14:tracePt t="71881" x="6970713" y="2173288"/>
          <p14:tracePt t="71889" x="6915150" y="2201863"/>
          <p14:tracePt t="71897" x="6886575" y="2201863"/>
          <p14:tracePt t="71905" x="6829425" y="2201863"/>
          <p14:tracePt t="71912" x="6773863" y="2243138"/>
          <p14:tracePt t="71920" x="6716713" y="2257425"/>
          <p14:tracePt t="71928" x="6673850" y="2271713"/>
          <p14:tracePt t="71936" x="6618288" y="2300288"/>
          <p14:tracePt t="71945" x="6561138" y="2300288"/>
          <p14:tracePt t="71953" x="6491288" y="2328863"/>
          <p14:tracePt t="71961" x="6462713" y="2328863"/>
          <p14:tracePt t="71968" x="6434138" y="2328863"/>
          <p14:tracePt t="71976" x="6419850" y="2343150"/>
          <p14:tracePt t="71984" x="6364288" y="2370138"/>
          <p14:tracePt t="71992" x="6350000" y="2370138"/>
          <p14:tracePt t="72001" x="6307138" y="2370138"/>
          <p14:tracePt t="72017" x="6292850" y="2370138"/>
          <p14:tracePt t="72025" x="6265863" y="2370138"/>
          <p14:tracePt t="72033" x="6237288" y="2370138"/>
          <p14:tracePt t="72049" x="6223000" y="2370138"/>
          <p14:tracePt t="72057" x="6208713" y="2370138"/>
          <p14:tracePt t="72065" x="6194425" y="2370138"/>
          <p14:tracePt t="72081" x="6165850" y="2370138"/>
          <p14:tracePt t="72088" x="6153150" y="2370138"/>
          <p14:tracePt t="72105" x="6138863" y="2370138"/>
          <p14:tracePt t="72168" x="6124575" y="2355850"/>
          <p14:tracePt t="72184" x="6110288" y="2355850"/>
          <p14:tracePt t="72201" x="6096000" y="2355850"/>
          <p14:tracePt t="72209" x="6067425" y="2343150"/>
          <p14:tracePt t="72305" x="6053138" y="2328863"/>
          <p14:tracePt t="72313" x="6053138" y="2314575"/>
          <p14:tracePt t="72328" x="6053138" y="2271713"/>
          <p14:tracePt t="72344" x="6053138" y="2243138"/>
          <p14:tracePt t="72361" x="6081713" y="2243138"/>
          <p14:tracePt t="72369" x="6096000" y="2216150"/>
          <p14:tracePt t="72384" x="6110288" y="2216150"/>
          <p14:tracePt t="74114" x="6110288" y="2201863"/>
          <p14:tracePt t="74209" x="6124575" y="2201863"/>
          <p14:tracePt t="74409" x="6138863" y="2201863"/>
          <p14:tracePt t="75306" x="6138863" y="2216150"/>
          <p14:tracePt t="75314" x="6124575" y="2228850"/>
          <p14:tracePt t="75323" x="6110288" y="2243138"/>
          <p14:tracePt t="75330" x="6110288" y="2257425"/>
          <p14:tracePt t="75339" x="6096000" y="2271713"/>
          <p14:tracePt t="78708" x="6096000" y="2257425"/>
          <p14:tracePt t="78716" x="6110288" y="2257425"/>
          <p14:tracePt t="78725" x="6124575" y="2257425"/>
          <p14:tracePt t="78732" x="6138863" y="2286000"/>
          <p14:tracePt t="78740" x="6153150" y="2286000"/>
          <p14:tracePt t="78748" x="6165850" y="2286000"/>
          <p14:tracePt t="78756" x="6165850" y="2300288"/>
          <p14:tracePt t="78764" x="6180138" y="2314575"/>
          <p14:tracePt t="78772" x="6223000" y="2314575"/>
          <p14:tracePt t="78780" x="6292850" y="2314575"/>
          <p14:tracePt t="78788" x="6407150" y="2314575"/>
          <p14:tracePt t="78796" x="6546850" y="2314575"/>
          <p14:tracePt t="78804" x="6702425" y="2314575"/>
          <p14:tracePt t="78812" x="6872288" y="2314575"/>
          <p14:tracePt t="78820" x="7097713" y="2314575"/>
          <p14:tracePt t="78828" x="7296150" y="2300288"/>
          <p14:tracePt t="78836" x="7478713" y="2286000"/>
          <p14:tracePt t="78845" x="7662863" y="2243138"/>
          <p14:tracePt t="78852" x="7888288" y="2187575"/>
          <p14:tracePt t="78860" x="8058150" y="2159000"/>
          <p14:tracePt t="78868" x="8156575" y="2144713"/>
          <p14:tracePt t="78876" x="8226425" y="2144713"/>
          <p14:tracePt t="78884" x="8283575" y="2144713"/>
          <p14:tracePt t="78892" x="8312150" y="2144713"/>
          <p14:tracePt t="78988" x="8297863" y="2144713"/>
          <p14:tracePt t="79005" x="8283575" y="2144713"/>
          <p14:tracePt t="79020" x="8269288" y="2144713"/>
          <p14:tracePt t="79028" x="8255000" y="2144713"/>
          <p14:tracePt t="79045" x="8226425" y="2144713"/>
          <p14:tracePt t="79060" x="8212138" y="2144713"/>
          <p14:tracePt t="79068" x="8197850" y="2144713"/>
          <p14:tracePt t="79076" x="8170863" y="2144713"/>
          <p14:tracePt t="79085" x="8142288" y="2144713"/>
          <p14:tracePt t="79093" x="8099425" y="2144713"/>
          <p14:tracePt t="79101" x="8070850" y="2144713"/>
          <p14:tracePt t="79109" x="8015288" y="2144713"/>
          <p14:tracePt t="79116" x="7986713" y="2144713"/>
          <p14:tracePt t="79124" x="7902575" y="2159000"/>
          <p14:tracePt t="79132" x="7859713" y="2159000"/>
          <p14:tracePt t="79140" x="7775575" y="2173288"/>
          <p14:tracePt t="79148" x="7704138" y="2173288"/>
          <p14:tracePt t="79156" x="7648575" y="2173288"/>
          <p14:tracePt t="79165" x="7535863" y="2187575"/>
          <p14:tracePt t="79173" x="7423150" y="2187575"/>
          <p14:tracePt t="79180" x="7323138" y="2187575"/>
          <p14:tracePt t="79188" x="7267575" y="2187575"/>
          <p14:tracePt t="79196" x="7210425" y="2187575"/>
          <p14:tracePt t="79204" x="7140575" y="2187575"/>
          <p14:tracePt t="79212" x="7083425" y="2187575"/>
          <p14:tracePt t="79221" x="7069138" y="2173288"/>
          <p14:tracePt t="79229" x="7042150" y="2159000"/>
          <p14:tracePt t="79236" x="6999288" y="2130425"/>
          <p14:tracePt t="79244" x="6970713" y="2089150"/>
          <p14:tracePt t="79252" x="6956425" y="2074863"/>
          <p14:tracePt t="79260" x="6915150" y="2046288"/>
          <p14:tracePt t="79268" x="6900863" y="2032000"/>
          <p14:tracePt t="79276" x="6886575" y="2017713"/>
          <p14:tracePt t="79285" x="6843713" y="2017713"/>
          <p14:tracePt t="79293" x="6829425" y="2017713"/>
          <p14:tracePt t="79300" x="6815138" y="2017713"/>
          <p14:tracePt t="79308" x="6800850" y="2017713"/>
          <p14:tracePt t="79316" x="6759575" y="2017713"/>
          <p14:tracePt t="79324" x="6745288" y="2017713"/>
          <p14:tracePt t="79332" x="6716713" y="2017713"/>
          <p14:tracePt t="79349" x="6688138" y="2017713"/>
          <p14:tracePt t="79357" x="6661150" y="2017713"/>
          <p14:tracePt t="79364" x="6646863" y="2046288"/>
          <p14:tracePt t="79372" x="6632575" y="2046288"/>
          <p14:tracePt t="79380" x="6632575" y="2060575"/>
          <p14:tracePt t="79388" x="6618288" y="2060575"/>
          <p14:tracePt t="79396" x="6618288" y="2074863"/>
          <p14:tracePt t="79437" x="6618288" y="2089150"/>
          <p14:tracePt t="79445" x="6618288" y="2101850"/>
          <p14:tracePt t="79460" x="6646863" y="2116138"/>
          <p14:tracePt t="79468" x="6731000" y="2130425"/>
          <p14:tracePt t="79476" x="6788150" y="2144713"/>
          <p14:tracePt t="79484" x="6886575" y="2159000"/>
          <p14:tracePt t="79493" x="6999288" y="2173288"/>
          <p14:tracePt t="79501" x="7154863" y="2187575"/>
          <p14:tracePt t="79508" x="7323138" y="2228850"/>
          <p14:tracePt t="79516" x="7493000" y="2243138"/>
          <p14:tracePt t="79524" x="7634288" y="2243138"/>
          <p14:tracePt t="79532" x="7747000" y="2243138"/>
          <p14:tracePt t="79540" x="7859713" y="2271713"/>
          <p14:tracePt t="79548" x="7943850" y="2286000"/>
          <p14:tracePt t="79557" x="8001000" y="2286000"/>
          <p14:tracePt t="79565" x="8029575" y="2286000"/>
          <p14:tracePt t="79580" x="8043863" y="2286000"/>
          <p14:tracePt t="79756" x="8029575" y="2286000"/>
          <p14:tracePt t="79773" x="8015288" y="2286000"/>
          <p14:tracePt t="79781" x="8001000" y="2286000"/>
          <p14:tracePt t="79789" x="7986713" y="2286000"/>
          <p14:tracePt t="79796" x="7943850" y="2286000"/>
          <p14:tracePt t="79812" x="7902575" y="2286000"/>
          <p14:tracePt t="79820" x="7874000" y="2286000"/>
          <p14:tracePt t="79828" x="7804150" y="2286000"/>
          <p14:tracePt t="79837" x="7732713" y="2286000"/>
          <p14:tracePt t="79845" x="7634288" y="2286000"/>
          <p14:tracePt t="79853" x="7562850" y="2286000"/>
          <p14:tracePt t="79860" x="7507288" y="2300288"/>
          <p14:tracePt t="79868" x="7408863" y="2314575"/>
          <p14:tracePt t="79876" x="7323138" y="2343150"/>
          <p14:tracePt t="79884" x="7253288" y="2343150"/>
          <p14:tracePt t="79893" x="7154863" y="2355850"/>
          <p14:tracePt t="79901" x="7054850" y="2384425"/>
          <p14:tracePt t="79909" x="6942138" y="2384425"/>
          <p14:tracePt t="79916" x="6843713" y="2398713"/>
          <p14:tracePt t="79924" x="6759575" y="2427288"/>
          <p14:tracePt t="79932" x="6673850" y="2427288"/>
          <p14:tracePt t="79940" x="6575425" y="2470150"/>
          <p14:tracePt t="79948" x="6505575" y="2482850"/>
          <p14:tracePt t="79957" x="6462713" y="2482850"/>
          <p14:tracePt t="79965" x="6407150" y="2482850"/>
          <p14:tracePt t="79973" x="6378575" y="2482850"/>
          <p14:tracePt t="79980" x="6364288" y="2482850"/>
          <p14:tracePt t="80028" x="6350000" y="2482850"/>
          <p14:tracePt t="80085" x="6335713" y="2482850"/>
          <p14:tracePt t="80140" x="6307138" y="2482850"/>
          <p14:tracePt t="80172" x="6292850" y="2482850"/>
          <p14:tracePt t="80196" x="6280150" y="2482850"/>
          <p14:tracePt t="80204" x="6265863" y="2482850"/>
          <p14:tracePt t="80212" x="6251575" y="2482850"/>
          <p14:tracePt t="80220" x="6223000" y="2482850"/>
          <p14:tracePt t="80228" x="6180138" y="2482850"/>
          <p14:tracePt t="80237" x="6138863" y="2482850"/>
          <p14:tracePt t="80245" x="6124575" y="2482850"/>
          <p14:tracePt t="80253" x="6096000" y="2482850"/>
          <p14:tracePt t="80260" x="6053138" y="2482850"/>
          <p14:tracePt t="80268" x="6011863" y="2482850"/>
          <p14:tracePt t="80276" x="5954713" y="2482850"/>
          <p14:tracePt t="80284" x="5870575" y="2470150"/>
          <p14:tracePt t="80293" x="5772150" y="2470150"/>
          <p14:tracePt t="80301" x="5715000" y="2470150"/>
          <p14:tracePt t="80309" x="5657850" y="2470150"/>
          <p14:tracePt t="80317" x="5645150" y="2470150"/>
          <p14:tracePt t="80437" x="5645150" y="2455863"/>
          <p14:tracePt t="80453" x="5645150" y="2441575"/>
          <p14:tracePt t="81686" x="5645150" y="2427288"/>
          <p14:tracePt t="82807" x="5657850" y="2427288"/>
          <p14:tracePt t="82815" x="5672138" y="2427288"/>
          <p14:tracePt t="82823" x="5686425" y="2441575"/>
          <p14:tracePt t="82830" x="5686425" y="2470150"/>
          <p14:tracePt t="82847" x="5686425" y="2482850"/>
          <p14:tracePt t="82855" x="5700713" y="2497138"/>
          <p14:tracePt t="82886" x="5715000" y="2511425"/>
          <p14:tracePt t="85103" x="5700713" y="2511425"/>
          <p14:tracePt t="85111" x="5686425" y="2511425"/>
          <p14:tracePt t="85287" x="5672138" y="2511425"/>
          <p14:tracePt t="85295" x="5657850" y="2540000"/>
          <p14:tracePt t="85303" x="5645150" y="2554288"/>
          <p14:tracePt t="85319" x="5588000" y="2609850"/>
          <p14:tracePt t="85327" x="5559425" y="2609850"/>
          <p14:tracePt t="85335" x="5530850" y="2667000"/>
          <p14:tracePt t="85343" x="5503863" y="2667000"/>
          <p14:tracePt t="85351" x="5475288" y="2695575"/>
          <p14:tracePt t="85359" x="5391150" y="2736850"/>
          <p14:tracePt t="85367" x="5362575" y="2779713"/>
          <p14:tracePt t="85375" x="5276850" y="2851150"/>
          <p14:tracePt t="85383" x="5192713" y="2892425"/>
          <p14:tracePt t="85391" x="5094288" y="2949575"/>
          <p14:tracePt t="85400" x="4981575" y="3005138"/>
          <p14:tracePt t="85407" x="4924425" y="3033713"/>
          <p14:tracePt t="85416" x="4840288" y="3062288"/>
          <p14:tracePt t="85423" x="4768850" y="3105150"/>
          <p14:tracePt t="85431" x="4741863" y="3105150"/>
          <p14:tracePt t="85440" x="4727575" y="3117850"/>
          <p14:tracePt t="85448" x="4713288" y="3117850"/>
          <p14:tracePt t="85455" x="4713288" y="3132138"/>
          <p14:tracePt t="85471" x="4670425" y="3146425"/>
          <p14:tracePt t="85479" x="4656138" y="3160713"/>
          <p14:tracePt t="85487" x="4656138" y="3175000"/>
          <p14:tracePt t="85495" x="4641850" y="3175000"/>
          <p14:tracePt t="85503" x="4629150" y="3203575"/>
          <p14:tracePt t="85511" x="4600575" y="3217863"/>
          <p14:tracePt t="85519" x="4586288" y="3232150"/>
          <p14:tracePt t="85527" x="4572000" y="3244850"/>
          <p14:tracePt t="85535" x="4572000" y="3259138"/>
          <p14:tracePt t="85583" x="4572000" y="3273425"/>
          <p14:tracePt t="85591" x="4572000" y="3302000"/>
          <p14:tracePt t="85599" x="4572000" y="3316288"/>
          <p14:tracePt t="85607" x="4572000" y="3344863"/>
          <p14:tracePt t="85616" x="4572000" y="3371850"/>
          <p14:tracePt t="85623" x="4572000" y="3443288"/>
          <p14:tracePt t="85631" x="4641850" y="3556000"/>
          <p14:tracePt t="85639" x="4699000" y="3654425"/>
          <p14:tracePt t="85648" x="4756150" y="3740150"/>
          <p14:tracePt t="85655" x="4783138" y="3824288"/>
          <p14:tracePt t="85664" x="4811713" y="3879850"/>
          <p14:tracePt t="85671" x="4826000" y="3908425"/>
          <p14:tracePt t="85679" x="4840288" y="3965575"/>
          <p14:tracePt t="85687" x="4854575" y="3979863"/>
          <p14:tracePt t="85695" x="4868863" y="4006850"/>
          <p14:tracePt t="85703" x="4868863" y="4021138"/>
          <p14:tracePt t="85719" x="4883150" y="4064000"/>
          <p14:tracePt t="85735" x="4883150" y="4078288"/>
          <p14:tracePt t="85743" x="4895850" y="4092575"/>
          <p14:tracePt t="85783" x="4895850" y="4106863"/>
          <p14:tracePt t="85791" x="4883150" y="4121150"/>
          <p14:tracePt t="85799" x="4854575" y="4133850"/>
          <p14:tracePt t="85815" x="4840288" y="4133850"/>
          <p14:tracePt t="85823" x="4826000" y="4133850"/>
          <p14:tracePt t="85847" x="4811713" y="4133850"/>
          <p14:tracePt t="85855" x="4783138" y="4133850"/>
          <p14:tracePt t="85864" x="4768850" y="4133850"/>
          <p14:tracePt t="85871" x="4741863" y="4133850"/>
          <p14:tracePt t="85879" x="4684713" y="4133850"/>
          <p14:tracePt t="85887" x="4641850" y="4133850"/>
          <p14:tracePt t="85895" x="4629150" y="4133850"/>
          <p14:tracePt t="85904" x="4586288" y="4133850"/>
          <p14:tracePt t="85911" x="4529138" y="4133850"/>
          <p14:tracePt t="85920" x="4502150" y="4121150"/>
          <p14:tracePt t="85927" x="4459288" y="4121150"/>
          <p14:tracePt t="85936" x="4430713" y="4106863"/>
          <p14:tracePt t="85952" x="4402138" y="4106863"/>
          <p14:tracePt t="85959" x="4402138" y="4092575"/>
          <p14:tracePt t="86031" x="4402138" y="4064000"/>
          <p14:tracePt t="87144" x="4402138" y="4049713"/>
          <p14:tracePt t="87290" x="4402138" y="4035425"/>
          <p14:tracePt t="87729" x="4387850" y="4021138"/>
          <p14:tracePt t="87754" x="4387850" y="4006850"/>
          <p14:tracePt t="87770" x="4375150" y="3994150"/>
          <p14:tracePt t="87778" x="4360863" y="3994150"/>
          <p14:tracePt t="87787" x="4346575" y="3994150"/>
          <p14:tracePt t="87794" x="4318000" y="3994150"/>
          <p14:tracePt t="87810" x="4303713" y="3994150"/>
          <p14:tracePt t="87819" x="4289425" y="3979863"/>
          <p14:tracePt t="87825" x="4275138" y="3965575"/>
          <p14:tracePt t="87834" x="4248150" y="3965575"/>
          <p14:tracePt t="87841" x="4219575" y="3965575"/>
          <p14:tracePt t="87858" x="4219575" y="3951288"/>
          <p14:tracePt t="87866" x="4205288" y="3937000"/>
          <p14:tracePt t="87874" x="4191000" y="3922713"/>
          <p14:tracePt t="88153" x="4191000" y="3894138"/>
          <p14:tracePt t="88161" x="4148138" y="3867150"/>
          <p14:tracePt t="88176" x="4148138" y="3838575"/>
          <p14:tracePt t="88184" x="4133850" y="3838575"/>
          <p14:tracePt t="88192" x="4133850" y="3824288"/>
          <p14:tracePt t="88201" x="4121150" y="3810000"/>
          <p14:tracePt t="88209" x="4106863" y="3795713"/>
          <p14:tracePt t="88224" x="4092575" y="3781425"/>
          <p14:tracePt t="88233" x="4078288" y="3767138"/>
          <p14:tracePt t="88240" x="4064000" y="3752850"/>
          <p14:tracePt t="88257" x="4064000" y="3740150"/>
          <p14:tracePt t="88265" x="4035425" y="3725863"/>
          <p14:tracePt t="88273" x="4035425" y="3711575"/>
          <p14:tracePt t="88281" x="4021138" y="3711575"/>
          <p14:tracePt t="88288" x="3994150" y="3697288"/>
          <p14:tracePt t="88297" x="3965575" y="3683000"/>
          <p14:tracePt t="88305" x="3951288" y="3668713"/>
          <p14:tracePt t="88313" x="3908425" y="3654425"/>
          <p14:tracePt t="88321" x="3879850" y="3625850"/>
          <p14:tracePt t="88330" x="3852863" y="3598863"/>
          <p14:tracePt t="88337" x="3781425" y="3556000"/>
          <p14:tracePt t="88344" x="3752850" y="3541713"/>
          <p14:tracePt t="88352" x="3740150" y="3527425"/>
          <p14:tracePt t="88360" x="3697288" y="3498850"/>
          <p14:tracePt t="88368" x="3668713" y="3486150"/>
          <p14:tracePt t="88377" x="3654425" y="3486150"/>
          <p14:tracePt t="88385" x="3640138" y="3457575"/>
          <p14:tracePt t="88400" x="3613150" y="3443288"/>
          <p14:tracePt t="88416" x="3598863" y="3429000"/>
          <p14:tracePt t="88448" x="3584575" y="3414713"/>
          <p14:tracePt t="88456" x="3556000" y="3386138"/>
          <p14:tracePt t="88466" x="3527425" y="3386138"/>
          <p14:tracePt t="88473" x="3513138" y="3359150"/>
          <p14:tracePt t="88482" x="3486150" y="3344863"/>
          <p14:tracePt t="88489" x="3471863" y="3330575"/>
          <p14:tracePt t="88498" x="3443288" y="3287713"/>
          <p14:tracePt t="88505" x="3414713" y="3232150"/>
          <p14:tracePt t="88514" x="3414713" y="3203575"/>
          <p14:tracePt t="88521" x="3400425" y="3160713"/>
          <p14:tracePt t="88530" x="3400425" y="3132138"/>
          <p14:tracePt t="88537" x="3386138" y="3105150"/>
          <p14:tracePt t="88546" x="3371850" y="3090863"/>
          <p14:tracePt t="88552" x="3371850" y="3076575"/>
          <p14:tracePt t="88561" x="3344863" y="3048000"/>
          <p14:tracePt t="88569" x="3344863" y="3033713"/>
          <p14:tracePt t="88577" x="3344863" y="3019425"/>
          <p14:tracePt t="88585" x="3330575" y="3019425"/>
          <p14:tracePt t="88593" x="3316288" y="2990850"/>
          <p14:tracePt t="88601" x="3302000" y="2963863"/>
          <p14:tracePt t="88609" x="3287713" y="2949575"/>
          <p14:tracePt t="88617" x="3287713" y="2921000"/>
          <p14:tracePt t="88624" x="3232150" y="2851150"/>
          <p14:tracePt t="88633" x="3203575" y="2808288"/>
          <p14:tracePt t="88642" x="3189288" y="2736850"/>
          <p14:tracePt t="88650" x="3146425" y="2667000"/>
          <p14:tracePt t="88658" x="3105150" y="2609850"/>
          <p14:tracePt t="88666" x="3076575" y="2568575"/>
          <p14:tracePt t="88673" x="3062288" y="2511425"/>
          <p14:tracePt t="88681" x="3005138" y="2441575"/>
          <p14:tracePt t="88689" x="2978150" y="2413000"/>
          <p14:tracePt t="88696" x="2963863" y="2384425"/>
          <p14:tracePt t="88706" x="2935288" y="2355850"/>
          <p14:tracePt t="88714" x="2906713" y="2314575"/>
          <p14:tracePt t="88722" x="2892425" y="2286000"/>
          <p14:tracePt t="88730" x="2863850" y="2243138"/>
          <p14:tracePt t="88737" x="2836863" y="2216150"/>
          <p14:tracePt t="88745" x="2794000" y="2159000"/>
          <p14:tracePt t="88753" x="2765425" y="2116138"/>
          <p14:tracePt t="88762" x="2751138" y="2074863"/>
          <p14:tracePt t="88770" x="2695575" y="2032000"/>
          <p14:tracePt t="88778" x="2681288" y="2003425"/>
          <p14:tracePt t="88786" x="2652713" y="1974850"/>
          <p14:tracePt t="88793" x="2624138" y="1962150"/>
          <p14:tracePt t="88801" x="2609850" y="1933575"/>
          <p14:tracePt t="88809" x="2597150" y="1905000"/>
          <p14:tracePt t="88817" x="2582863" y="1905000"/>
          <p14:tracePt t="88825" x="2568575" y="1876425"/>
          <p14:tracePt t="88842" x="2540000" y="1862138"/>
          <p14:tracePt t="88857" x="2525713" y="1847850"/>
          <p14:tracePt t="88865" x="2525713" y="1835150"/>
          <p14:tracePt t="88882" x="2511425" y="1835150"/>
          <p14:tracePt t="88897" x="2497138" y="1820863"/>
          <p14:tracePt t="89299" x="2511425" y="1820863"/>
          <p14:tracePt t="89307" x="2525713" y="1820863"/>
          <p14:tracePt t="89315" x="2540000" y="1820863"/>
          <p14:tracePt t="89323" x="2554288" y="1820863"/>
          <p14:tracePt t="89330" x="2582863" y="1820863"/>
          <p14:tracePt t="89338" x="2624138" y="1820863"/>
          <p14:tracePt t="89346" x="2652713" y="1806575"/>
          <p14:tracePt t="89354" x="2681288" y="1806575"/>
          <p14:tracePt t="89363" x="2736850" y="1792288"/>
          <p14:tracePt t="89370" x="2794000" y="1792288"/>
          <p14:tracePt t="89378" x="2851150" y="1778000"/>
          <p14:tracePt t="89386" x="2878138" y="1778000"/>
          <p14:tracePt t="89394" x="2921000" y="1778000"/>
          <p14:tracePt t="89403" x="2949575" y="1778000"/>
          <p14:tracePt t="89409" x="2978150" y="1778000"/>
          <p14:tracePt t="89417" x="3019425" y="1763713"/>
          <p14:tracePt t="89426" x="3048000" y="1749425"/>
          <p14:tracePt t="89867" x="3062288" y="1749425"/>
          <p14:tracePt t="89875" x="3062288" y="1763713"/>
          <p14:tracePt t="89890" x="3076575" y="1763713"/>
          <p14:tracePt t="89898" x="3105150" y="1792288"/>
          <p14:tracePt t="89906" x="3146425" y="1820863"/>
          <p14:tracePt t="89915" x="3217863" y="1847850"/>
          <p14:tracePt t="89923" x="3287713" y="1876425"/>
          <p14:tracePt t="89931" x="3371850" y="1933575"/>
          <p14:tracePt t="89939" x="3471863" y="1962150"/>
          <p14:tracePt t="89946" x="3570288" y="1962150"/>
          <p14:tracePt t="89954" x="3668713" y="1974850"/>
          <p14:tracePt t="89963" x="3725863" y="1974850"/>
          <p14:tracePt t="89971" x="3810000" y="1974850"/>
          <p14:tracePt t="89979" x="3937000" y="1974850"/>
          <p14:tracePt t="89987" x="3994150" y="1974850"/>
          <p14:tracePt t="89995" x="4092575" y="1974850"/>
          <p14:tracePt t="90003" x="4162425" y="1974850"/>
          <p14:tracePt t="90011" x="4205288" y="1974850"/>
          <p14:tracePt t="90018" x="4233863" y="1974850"/>
          <p14:tracePt t="90026" x="4275138" y="1974850"/>
          <p14:tracePt t="90034" x="4289425" y="1974850"/>
          <p14:tracePt t="90171" x="4260850" y="1974850"/>
          <p14:tracePt t="90187" x="4248150" y="1974850"/>
          <p14:tracePt t="90196" x="4233863" y="1974850"/>
          <p14:tracePt t="90203" x="4176713" y="1974850"/>
          <p14:tracePt t="90210" x="4148138" y="1974850"/>
          <p14:tracePt t="90218" x="4092575" y="1974850"/>
          <p14:tracePt t="90227" x="4021138" y="1974850"/>
          <p14:tracePt t="90235" x="3965575" y="1989138"/>
          <p14:tracePt t="90243" x="3922713" y="1989138"/>
          <p14:tracePt t="90251" x="3894138" y="1989138"/>
          <p14:tracePt t="90259" x="3867150" y="1989138"/>
          <p14:tracePt t="90267" x="3838575" y="1989138"/>
          <p14:tracePt t="90283" x="3810000" y="1989138"/>
          <p14:tracePt t="90291" x="3795713" y="1989138"/>
          <p14:tracePt t="90306" x="3781425" y="1989138"/>
          <p14:tracePt t="90329" x="3767138" y="1989138"/>
          <p14:tracePt t="90346" x="3752850" y="1989138"/>
          <p14:tracePt t="90369" x="3740150" y="1989138"/>
          <p14:tracePt t="90386" x="3711575" y="2003425"/>
          <p14:tracePt t="90426" x="3697288" y="2003425"/>
          <p14:tracePt t="90596" x="3725863" y="2003425"/>
          <p14:tracePt t="90603" x="3795713" y="2003425"/>
          <p14:tracePt t="90611" x="3852863" y="2003425"/>
          <p14:tracePt t="90618" x="3908425" y="2003425"/>
          <p14:tracePt t="90627" x="4021138" y="1947863"/>
          <p14:tracePt t="90635" x="4121150" y="1905000"/>
          <p14:tracePt t="90643" x="4248150" y="1862138"/>
          <p14:tracePt t="90651" x="4387850" y="1806575"/>
          <p14:tracePt t="90658" x="4557713" y="1763713"/>
          <p14:tracePt t="90666" x="4713288" y="1735138"/>
          <p14:tracePt t="90673" x="4854575" y="1665288"/>
          <p14:tracePt t="90681" x="4995863" y="1608138"/>
          <p14:tracePt t="90690" x="5108575" y="1581150"/>
          <p14:tracePt t="90698" x="5221288" y="1552575"/>
          <p14:tracePt t="90706" x="5291138" y="1538288"/>
          <p14:tracePt t="90714" x="5362575" y="1509713"/>
          <p14:tracePt t="90722" x="5432425" y="1495425"/>
          <p14:tracePt t="90731" x="5475288" y="1481138"/>
          <p14:tracePt t="90737" x="5530850" y="1466850"/>
          <p14:tracePt t="90747" x="5559425" y="1454150"/>
          <p14:tracePt t="90755" x="5602288" y="1454150"/>
          <p14:tracePt t="90762" x="5672138" y="1425575"/>
          <p14:tracePt t="90770" x="5729288" y="1425575"/>
          <p14:tracePt t="90779" x="5772150" y="1425575"/>
          <p14:tracePt t="90787" x="5842000" y="1397000"/>
          <p14:tracePt t="90795" x="5884863" y="1397000"/>
          <p14:tracePt t="90801" x="5940425" y="1382713"/>
          <p14:tracePt t="90810" x="5969000" y="1382713"/>
          <p14:tracePt t="90819" x="6026150" y="1368425"/>
          <p14:tracePt t="90826" x="6038850" y="1368425"/>
          <p14:tracePt t="90835" x="6053138" y="1368425"/>
          <p14:tracePt t="90882" x="6067425" y="1368425"/>
          <p14:tracePt t="90898" x="6067425" y="1425575"/>
          <p14:tracePt t="90907" x="6067425" y="1454150"/>
          <p14:tracePt t="90914" x="6067425" y="1481138"/>
          <p14:tracePt t="90931" x="6067425" y="1495425"/>
          <p14:tracePt t="90955" x="6067425" y="1509713"/>
          <p14:tracePt t="91002" x="6067425" y="1524000"/>
          <p14:tracePt t="91026" x="6067425" y="1538288"/>
          <p14:tracePt t="91067" x="6067425" y="1552575"/>
          <p14:tracePt t="91090" x="6067425" y="1593850"/>
          <p14:tracePt t="91099" x="6038850" y="1622425"/>
          <p14:tracePt t="91107" x="6011863" y="1636713"/>
          <p14:tracePt t="91115" x="5983288" y="1651000"/>
          <p14:tracePt t="91123" x="5954713" y="1665288"/>
          <p14:tracePt t="91131" x="5911850" y="1665288"/>
          <p14:tracePt t="91139" x="5884863" y="1693863"/>
          <p14:tracePt t="91147" x="5870575" y="1693863"/>
          <p14:tracePt t="91155" x="5856288" y="1693863"/>
          <p14:tracePt t="91162" x="5827713" y="1693863"/>
          <p14:tracePt t="91187" x="5813425" y="1693863"/>
          <p14:tracePt t="91203" x="5799138" y="1693863"/>
          <p14:tracePt t="91209" x="5757863" y="1693863"/>
          <p14:tracePt t="91227" x="5729288" y="1665288"/>
          <p14:tracePt t="91243" x="5686425" y="1636713"/>
          <p14:tracePt t="91251" x="5672138" y="1608138"/>
          <p14:tracePt t="91259" x="5657850" y="1593850"/>
          <p14:tracePt t="91267" x="5657850" y="1581150"/>
          <p14:tracePt t="91275" x="5645150" y="1581150"/>
          <p14:tracePt t="91283" x="5645150" y="1566863"/>
          <p14:tracePt t="91299" x="5645150" y="1552575"/>
          <p14:tracePt t="91307" x="5645150" y="1524000"/>
          <p14:tracePt t="91315" x="5645150" y="1495425"/>
          <p14:tracePt t="91322" x="5657850" y="1481138"/>
          <p14:tracePt t="91331" x="5715000" y="1425575"/>
          <p14:tracePt t="91339" x="5799138" y="1397000"/>
          <p14:tracePt t="91347" x="5870575" y="1397000"/>
          <p14:tracePt t="91355" x="5969000" y="1382713"/>
          <p14:tracePt t="91363" x="6038850" y="1382713"/>
          <p14:tracePt t="91371" x="6081713" y="1382713"/>
          <p14:tracePt t="91387" x="6096000" y="1382713"/>
          <p14:tracePt t="91395" x="6124575" y="1382713"/>
          <p14:tracePt t="91403" x="6124575" y="1397000"/>
          <p14:tracePt t="91412" x="6124575" y="1411288"/>
          <p14:tracePt t="91419" x="6124575" y="1425575"/>
          <p14:tracePt t="91427" x="6124575" y="1439863"/>
          <p14:tracePt t="91435" x="6124575" y="1454150"/>
          <p14:tracePt t="91451" x="6124575" y="1466850"/>
          <p14:tracePt t="91459" x="6124575" y="1481138"/>
          <p14:tracePt t="91475" x="6110288" y="1495425"/>
          <p14:tracePt t="91491" x="6110288" y="1509713"/>
          <p14:tracePt t="91499" x="6096000" y="1509713"/>
          <p14:tracePt t="91507" x="6096000" y="1524000"/>
          <p14:tracePt t="91515" x="6096000" y="1566863"/>
          <p14:tracePt t="91523" x="6096000" y="1593850"/>
          <p14:tracePt t="91531" x="6081713" y="1622425"/>
          <p14:tracePt t="91539" x="6067425" y="1636713"/>
          <p14:tracePt t="91547" x="6067425" y="1679575"/>
          <p14:tracePt t="91555" x="6067425" y="1720850"/>
          <p14:tracePt t="91563" x="6067425" y="1749425"/>
          <p14:tracePt t="91571" x="6067425" y="1763713"/>
          <p14:tracePt t="91579" x="6067425" y="1778000"/>
          <p14:tracePt t="91603" x="6067425" y="1792288"/>
          <p14:tracePt t="91659" x="6067425" y="1806575"/>
          <p14:tracePt t="91667" x="6038850" y="1820863"/>
          <p14:tracePt t="91675" x="6038850" y="1835150"/>
          <p14:tracePt t="91683" x="6011863" y="1847850"/>
          <p14:tracePt t="91691" x="6011863" y="1876425"/>
          <p14:tracePt t="91699" x="5983288" y="1890713"/>
          <p14:tracePt t="91707" x="5940425" y="1919288"/>
          <p14:tracePt t="91715" x="5899150" y="1933575"/>
          <p14:tracePt t="91723" x="5856288" y="1947863"/>
          <p14:tracePt t="91731" x="5813425" y="1974850"/>
          <p14:tracePt t="91739" x="5772150" y="1974850"/>
          <p14:tracePt t="91747" x="5729288" y="1974850"/>
          <p14:tracePt t="91754" x="5686425" y="2003425"/>
          <p14:tracePt t="91763" x="5645150" y="2003425"/>
          <p14:tracePt t="91771" x="5602288" y="2003425"/>
          <p14:tracePt t="91779" x="5559425" y="2003425"/>
          <p14:tracePt t="91787" x="5518150" y="2003425"/>
          <p14:tracePt t="91795" x="5461000" y="2003425"/>
          <p14:tracePt t="91803" x="5432425" y="2003425"/>
          <p14:tracePt t="91812" x="5418138" y="2003425"/>
          <p14:tracePt t="91819" x="5376863" y="2003425"/>
          <p14:tracePt t="91827" x="5348288" y="2003425"/>
          <p14:tracePt t="91835" x="5334000" y="2003425"/>
          <p14:tracePt t="91843" x="5319713" y="2003425"/>
          <p14:tracePt t="91851" x="5305425" y="1989138"/>
          <p14:tracePt t="91859" x="5276850" y="1974850"/>
          <p14:tracePt t="91979" x="5276850" y="1962150"/>
          <p14:tracePt t="92012" x="5291138" y="1933575"/>
          <p14:tracePt t="92036" x="5334000" y="1905000"/>
          <p14:tracePt t="92044" x="5391150" y="1905000"/>
          <p14:tracePt t="92052" x="5446713" y="1905000"/>
          <p14:tracePt t="92060" x="5573713" y="1890713"/>
          <p14:tracePt t="92068" x="5686425" y="1890713"/>
          <p14:tracePt t="92076" x="5884863" y="1890713"/>
          <p14:tracePt t="92084" x="6038850" y="1890713"/>
          <p14:tracePt t="92092" x="6165850" y="1890713"/>
          <p14:tracePt t="92099" x="6292850" y="1890713"/>
          <p14:tracePt t="92108" x="6378575" y="1890713"/>
          <p14:tracePt t="92115" x="6477000" y="1890713"/>
          <p14:tracePt t="92123" x="6491288" y="1890713"/>
          <p14:tracePt t="92171" x="6505575" y="1890713"/>
          <p14:tracePt t="92203" x="6505575" y="1919288"/>
          <p14:tracePt t="92227" x="6491288" y="1919288"/>
          <p14:tracePt t="92243" x="6477000" y="1919288"/>
          <p14:tracePt t="92251" x="6462713" y="1919288"/>
          <p14:tracePt t="92267" x="6448425" y="1919288"/>
          <p14:tracePt t="92283" x="6434138" y="1919288"/>
          <p14:tracePt t="92387" x="6407150" y="1933575"/>
          <p14:tracePt t="92419" x="6392863" y="1933575"/>
          <p14:tracePt t="92475" x="6364288" y="1933575"/>
          <p14:tracePt t="92483" x="6350000" y="1933575"/>
          <p14:tracePt t="92492" x="6335713" y="1933575"/>
          <p14:tracePt t="92500" x="6321425" y="1947863"/>
          <p14:tracePt t="92508" x="6280150" y="1947863"/>
          <p14:tracePt t="92515" x="6237288" y="1962150"/>
          <p14:tracePt t="92524" x="6180138" y="1989138"/>
          <p14:tracePt t="92532" x="6153150" y="2003425"/>
          <p14:tracePt t="92540" x="6081713" y="2032000"/>
          <p14:tracePt t="92547" x="6026150" y="2074863"/>
          <p14:tracePt t="92555" x="5997575" y="2089150"/>
          <p14:tracePt t="92563" x="5940425" y="2101850"/>
          <p14:tracePt t="92571" x="5856288" y="2101850"/>
          <p14:tracePt t="92579" x="5813425" y="2101850"/>
          <p14:tracePt t="92587" x="5799138" y="2101850"/>
          <p14:tracePt t="92595" x="5784850" y="2116138"/>
          <p14:tracePt t="92603" x="5772150" y="2116138"/>
          <p14:tracePt t="92627" x="5757863" y="2116138"/>
          <p14:tracePt t="92635" x="5743575" y="2130425"/>
          <p14:tracePt t="92651" x="5729288" y="2130425"/>
          <p14:tracePt t="92732" x="5715000" y="2130425"/>
          <p14:tracePt t="92739" x="5672138" y="2130425"/>
          <p14:tracePt t="92748" x="5672138" y="2144713"/>
          <p14:tracePt t="92756" x="5657850" y="2144713"/>
          <p14:tracePt t="92835" x="5672138" y="2159000"/>
          <p14:tracePt t="92844" x="5715000" y="2173288"/>
          <p14:tracePt t="92852" x="5743575" y="2201863"/>
          <p14:tracePt t="92860" x="5784850" y="2243138"/>
          <p14:tracePt t="92869" x="5870575" y="2300288"/>
          <p14:tracePt t="92876" x="5954713" y="2328863"/>
          <p14:tracePt t="92884" x="6067425" y="2355850"/>
          <p14:tracePt t="92891" x="6194425" y="2384425"/>
          <p14:tracePt t="92899" x="6280150" y="2413000"/>
          <p14:tracePt t="92907" x="6392863" y="2441575"/>
          <p14:tracePt t="92915" x="6505575" y="2441575"/>
          <p14:tracePt t="92923" x="6604000" y="2482850"/>
          <p14:tracePt t="92931" x="6702425" y="2482850"/>
          <p14:tracePt t="92939" x="6745288" y="2482850"/>
          <p14:tracePt t="92947" x="6800850" y="2482850"/>
          <p14:tracePt t="92971" x="6815138" y="2497138"/>
          <p14:tracePt t="93027" x="6829425" y="2497138"/>
          <p14:tracePt t="93051" x="6843713" y="2511425"/>
          <p14:tracePt t="93212" x="6843713" y="2525713"/>
          <p14:tracePt t="93220" x="6829425" y="2540000"/>
          <p14:tracePt t="93244" x="6788150" y="2568575"/>
          <p14:tracePt t="93251" x="6773863" y="2597150"/>
          <p14:tracePt t="93260" x="6759575" y="2597150"/>
          <p14:tracePt t="93275" x="6745288" y="2597150"/>
          <p14:tracePt t="93284" x="6731000" y="2609850"/>
          <p14:tracePt t="93291" x="6673850" y="2624138"/>
          <p14:tracePt t="93299" x="6618288" y="2652713"/>
          <p14:tracePt t="93307" x="6575425" y="2667000"/>
          <p14:tracePt t="93315" x="6462713" y="2695575"/>
          <p14:tracePt t="93323" x="6419850" y="2709863"/>
          <p14:tracePt t="93331" x="6335713" y="2724150"/>
          <p14:tracePt t="93339" x="6292850" y="2751138"/>
          <p14:tracePt t="93347" x="6237288" y="2765425"/>
          <p14:tracePt t="93355" x="6180138" y="2779713"/>
          <p14:tracePt t="93363" x="6124575" y="2794000"/>
          <p14:tracePt t="93371" x="6096000" y="2808288"/>
          <p14:tracePt t="93379" x="6053138" y="2808288"/>
          <p14:tracePt t="93388" x="6026150" y="2808288"/>
          <p14:tracePt t="93396" x="5997575" y="2822575"/>
          <p14:tracePt t="93404" x="5926138" y="2836863"/>
          <p14:tracePt t="93412" x="5884863" y="2863850"/>
          <p14:tracePt t="93419" x="5856288" y="2863850"/>
          <p14:tracePt t="93428" x="5842000" y="2863850"/>
          <p14:tracePt t="93436" x="5813425" y="2878138"/>
          <p14:tracePt t="93444" x="5799138" y="2892425"/>
          <p14:tracePt t="93452" x="5772150" y="2892425"/>
          <p14:tracePt t="93460" x="5743575" y="2892425"/>
          <p14:tracePt t="93475" x="5729288" y="2892425"/>
          <p14:tracePt t="93491" x="5715000" y="2892425"/>
          <p14:tracePt t="93756" x="5729288" y="2892425"/>
          <p14:tracePt t="93764" x="5772150" y="2892425"/>
          <p14:tracePt t="93772" x="5799138" y="2892425"/>
          <p14:tracePt t="93780" x="5813425" y="2892425"/>
          <p14:tracePt t="93788" x="5856288" y="2892425"/>
          <p14:tracePt t="93796" x="5884863" y="2892425"/>
          <p14:tracePt t="93804" x="5899150" y="2892425"/>
          <p14:tracePt t="93813" x="5940425" y="2906713"/>
          <p14:tracePt t="93820" x="5969000" y="2906713"/>
          <p14:tracePt t="93828" x="6011863" y="2921000"/>
          <p14:tracePt t="93836" x="6081713" y="2963863"/>
          <p14:tracePt t="93844" x="6110288" y="2990850"/>
          <p14:tracePt t="93852" x="6138863" y="3005138"/>
          <p14:tracePt t="93861" x="6180138" y="3062288"/>
          <p14:tracePt t="93868" x="6194425" y="3076575"/>
          <p14:tracePt t="93876" x="6208713" y="3090863"/>
          <p14:tracePt t="93892" x="6208713" y="3105150"/>
          <p14:tracePt t="93901" x="6208713" y="3117850"/>
          <p14:tracePt t="93908" x="6208713" y="3160713"/>
          <p14:tracePt t="93916" x="6208713" y="3189288"/>
          <p14:tracePt t="93924" x="6208713" y="3232150"/>
          <p14:tracePt t="93932" x="6165850" y="3316288"/>
          <p14:tracePt t="93940" x="6081713" y="3400425"/>
          <p14:tracePt t="93948" x="6011863" y="3471863"/>
          <p14:tracePt t="93955" x="5926138" y="3513138"/>
          <p14:tracePt t="93964" x="5827713" y="3598863"/>
          <p14:tracePt t="93972" x="5672138" y="3711575"/>
          <p14:tracePt t="93980" x="5545138" y="3752850"/>
          <p14:tracePt t="93988" x="5432425" y="3795713"/>
          <p14:tracePt t="93996" x="5305425" y="3852863"/>
          <p14:tracePt t="94004" x="5192713" y="3894138"/>
          <p14:tracePt t="94012" x="5065713" y="3908425"/>
          <p14:tracePt t="94021" x="4981575" y="3908425"/>
          <p14:tracePt t="94028" x="4868863" y="3951288"/>
          <p14:tracePt t="94036" x="4768850" y="3951288"/>
          <p14:tracePt t="94044" x="4699000" y="3951288"/>
          <p14:tracePt t="94052" x="4656138" y="3951288"/>
          <p14:tracePt t="94061" x="4629150" y="3951288"/>
          <p14:tracePt t="94068" x="4543425" y="3951288"/>
          <p14:tracePt t="94076" x="4529138" y="3951288"/>
          <p14:tracePt t="94084" x="4473575" y="3951288"/>
          <p14:tracePt t="94092" x="4459288" y="3951288"/>
          <p14:tracePt t="94100" x="4387850" y="3922713"/>
          <p14:tracePt t="94108" x="4318000" y="3867150"/>
          <p14:tracePt t="94116" x="4219575" y="3838575"/>
          <p14:tracePt t="94124" x="4121150" y="3810000"/>
          <p14:tracePt t="94132" x="4092575" y="3795713"/>
          <p14:tracePt t="94140" x="4006850" y="3767138"/>
          <p14:tracePt t="94148" x="3951288" y="3725863"/>
          <p14:tracePt t="94156" x="3852863" y="3697288"/>
          <p14:tracePt t="94164" x="3795713" y="3683000"/>
          <p14:tracePt t="94172" x="3752850" y="3668713"/>
          <p14:tracePt t="94180" x="3697288" y="3668713"/>
          <p14:tracePt t="94188" x="3668713" y="3654425"/>
          <p14:tracePt t="94196" x="3625850" y="3640138"/>
          <p14:tracePt t="94205" x="3613150" y="3625850"/>
          <p14:tracePt t="94212" x="3584575" y="3613150"/>
          <p14:tracePt t="94220" x="3570288" y="3613150"/>
          <p14:tracePt t="94228" x="3556000" y="3598863"/>
          <p14:tracePt t="94236" x="3541713" y="3584575"/>
          <p14:tracePt t="94244" x="3527425" y="3584575"/>
          <p14:tracePt t="94252" x="3498850" y="3570288"/>
          <p14:tracePt t="94260" x="3498850" y="3556000"/>
          <p14:tracePt t="94268" x="3486150" y="3541713"/>
          <p14:tracePt t="94324" x="3486150" y="3527425"/>
          <p14:tracePt t="94332" x="3486150" y="3513138"/>
          <p14:tracePt t="94356" x="3486150" y="3486150"/>
          <p14:tracePt t="94372" x="3498850" y="3457575"/>
          <p14:tracePt t="94428" x="3513138" y="3457575"/>
          <p14:tracePt t="94452" x="3527425" y="3457575"/>
          <p14:tracePt t="94508" x="3541713" y="3457575"/>
          <p14:tracePt t="94532" x="3570288" y="3471863"/>
          <p14:tracePt t="94548" x="3613150" y="3471863"/>
          <p14:tracePt t="94581" x="3625850" y="3471863"/>
          <p14:tracePt t="94916" x="3625850" y="3486150"/>
          <p14:tracePt t="94924" x="3654425" y="3541713"/>
          <p14:tracePt t="94933" x="3711575" y="3570288"/>
          <p14:tracePt t="94940" x="3725863" y="3584575"/>
          <p14:tracePt t="94948" x="3740150" y="3584575"/>
          <p14:tracePt t="94964" x="3740150" y="3598863"/>
          <p14:tracePt t="94996" x="3740150" y="3613150"/>
          <p14:tracePt t="95004" x="3740150" y="3625850"/>
          <p14:tracePt t="95189" x="3740150" y="3640138"/>
          <p14:tracePt t="95214" x="3740150" y="3654425"/>
          <p14:tracePt t="95229" x="3781425" y="3654425"/>
          <p14:tracePt t="95237" x="3867150" y="3654425"/>
          <p14:tracePt t="95245" x="3894138" y="3654425"/>
          <p14:tracePt t="95253" x="3965575" y="3668713"/>
          <p14:tracePt t="95261" x="4035425" y="3683000"/>
          <p14:tracePt t="95270" x="4148138" y="3697288"/>
          <p14:tracePt t="95278" x="4248150" y="3752850"/>
          <p14:tracePt t="95286" x="4346575" y="3781425"/>
          <p14:tracePt t="95295" x="4445000" y="3810000"/>
          <p14:tracePt t="95301" x="4543425" y="3838575"/>
          <p14:tracePt t="95309" x="4629150" y="3867150"/>
          <p14:tracePt t="95318" x="4670425" y="3894138"/>
          <p14:tracePt t="95324" x="4699000" y="3908425"/>
          <p14:tracePt t="95333" x="4727575" y="3908425"/>
          <p14:tracePt t="95340" x="4783138" y="3965575"/>
          <p14:tracePt t="95388" x="4797425" y="3979863"/>
          <p14:tracePt t="95428" x="4797425" y="4006850"/>
          <p14:tracePt t="95453" x="4797425" y="4035425"/>
          <p14:tracePt t="95461" x="4768850" y="4064000"/>
          <p14:tracePt t="95469" x="4756150" y="4078288"/>
          <p14:tracePt t="95477" x="4727575" y="4121150"/>
          <p14:tracePt t="95484" x="4699000" y="4133850"/>
          <p14:tracePt t="95493" x="4670425" y="4148138"/>
          <p14:tracePt t="95500" x="4641850" y="4176713"/>
          <p14:tracePt t="95510" x="4614863" y="4176713"/>
          <p14:tracePt t="95517" x="4600575" y="4176713"/>
          <p14:tracePt t="95524" x="4543425" y="4205288"/>
          <p14:tracePt t="95532" x="4529138" y="4205288"/>
          <p14:tracePt t="95540" x="4514850" y="4205288"/>
          <p14:tracePt t="95548" x="4487863" y="4205288"/>
          <p14:tracePt t="95566" x="4459288" y="4205288"/>
          <p14:tracePt t="95580" x="4430713" y="4205288"/>
          <p14:tracePt t="95588" x="4416425" y="4205288"/>
          <p14:tracePt t="95604" x="4387850" y="4205288"/>
          <p14:tracePt t="95614" x="4375150" y="4205288"/>
          <p14:tracePt t="95621" x="4360863" y="4205288"/>
          <p14:tracePt t="95630" x="4346575" y="4205288"/>
          <p14:tracePt t="95645" x="4332288" y="4205288"/>
          <p14:tracePt t="95661" x="4318000" y="4205288"/>
          <p14:tracePt t="95678" x="4303713" y="4205288"/>
          <p14:tracePt t="95877" x="4275138" y="4219575"/>
          <p14:tracePt t="95886" x="4260850" y="4233863"/>
          <p14:tracePt t="95894" x="4219575" y="4248150"/>
          <p14:tracePt t="95902" x="4205288" y="4260850"/>
          <p14:tracePt t="95911" x="4162425" y="4318000"/>
          <p14:tracePt t="95919" x="4078288" y="4375150"/>
          <p14:tracePt t="95926" x="3965575" y="4459288"/>
          <p14:tracePt t="95933" x="3852863" y="4572000"/>
          <p14:tracePt t="95941" x="3697288" y="4670425"/>
          <p14:tracePt t="95949" x="3527425" y="4811713"/>
          <p14:tracePt t="95957" x="3371850" y="4924425"/>
          <p14:tracePt t="95965" x="3146425" y="5022850"/>
          <p14:tracePt t="95972" x="2892425" y="5122863"/>
          <p14:tracePt t="95982" x="2709863" y="5164138"/>
          <p14:tracePt t="95989" x="2497138" y="5221288"/>
          <p14:tracePt t="95997" x="2328863" y="5235575"/>
          <p14:tracePt t="96005" x="2257425" y="5264150"/>
          <p14:tracePt t="96013" x="2201863" y="5264150"/>
          <p14:tracePt t="96020" x="2116138" y="5264150"/>
          <p14:tracePt t="96028" x="2074863" y="5276850"/>
          <p14:tracePt t="96038" x="2046288" y="5276850"/>
          <p14:tracePt t="96045" x="2017713" y="5276850"/>
          <p14:tracePt t="96053" x="2003425" y="5276850"/>
          <p14:tracePt t="96062" x="1989138" y="5276850"/>
          <p14:tracePt t="96078" x="1962150" y="5276850"/>
          <p14:tracePt t="96086" x="1947863" y="5276850"/>
          <p14:tracePt t="96094" x="1933575" y="5276850"/>
          <p14:tracePt t="96102" x="1905000" y="5276850"/>
          <p14:tracePt t="96109" x="1876425" y="5276850"/>
          <p14:tracePt t="96116" x="1847850" y="5276850"/>
          <p14:tracePt t="96125" x="1820863" y="5276850"/>
          <p14:tracePt t="96133" x="1806575" y="5276850"/>
          <p14:tracePt t="96140" x="1792288" y="5276850"/>
          <p14:tracePt t="96158" x="1749425" y="5264150"/>
          <p14:tracePt t="96166" x="1735138" y="5249863"/>
          <p14:tracePt t="96172" x="1720850" y="5235575"/>
          <p14:tracePt t="96189" x="1720850" y="5221288"/>
          <p14:tracePt t="96197" x="1708150" y="5178425"/>
          <p14:tracePt t="96205" x="1708150" y="5164138"/>
          <p14:tracePt t="96214" x="1708150" y="5149850"/>
          <p14:tracePt t="96222" x="1679575" y="5122863"/>
          <p14:tracePt t="96230" x="1679575" y="5108575"/>
          <p14:tracePt t="96237" x="1679575" y="5080000"/>
          <p14:tracePt t="96245" x="1679575" y="5065713"/>
          <p14:tracePt t="96253" x="1679575" y="5051425"/>
          <p14:tracePt t="96261" x="1679575" y="5022850"/>
          <p14:tracePt t="96270" x="1679575" y="4995863"/>
          <p14:tracePt t="96278" x="1679575" y="4967288"/>
          <p14:tracePt t="96286" x="1679575" y="4953000"/>
          <p14:tracePt t="96293" x="1679575" y="4938713"/>
          <p14:tracePt t="96301" x="1679575" y="4910138"/>
          <p14:tracePt t="96309" x="1693863" y="4854575"/>
          <p14:tracePt t="96334" x="1693863" y="4840288"/>
          <p14:tracePt t="96342" x="1708150" y="4826000"/>
          <p14:tracePt t="96349" x="1708150" y="4811713"/>
          <p14:tracePt t="96373" x="1720850" y="4797425"/>
          <p14:tracePt t="96390" x="1720850" y="4783138"/>
          <p14:tracePt t="96398" x="1749425" y="4768850"/>
          <p14:tracePt t="96405" x="1778000" y="4741863"/>
          <p14:tracePt t="96413" x="1792288" y="4741863"/>
          <p14:tracePt t="96421" x="1862138" y="4684713"/>
          <p14:tracePt t="96429" x="1890713" y="4684713"/>
          <p14:tracePt t="96438" x="1989138" y="4641850"/>
          <p14:tracePt t="96446" x="2101850" y="4600575"/>
          <p14:tracePt t="96454" x="2187575" y="4543425"/>
          <p14:tracePt t="96461" x="2314575" y="4514850"/>
          <p14:tracePt t="96469" x="2427288" y="4473575"/>
          <p14:tracePt t="96477" x="2554288" y="4416425"/>
          <p14:tracePt t="96485" x="2667000" y="4402138"/>
          <p14:tracePt t="96493" x="2765425" y="4387850"/>
          <p14:tracePt t="96502" x="2863850" y="4387850"/>
          <p14:tracePt t="96510" x="2949575" y="4387850"/>
          <p14:tracePt t="96518" x="3048000" y="4387850"/>
          <p14:tracePt t="96526" x="3146425" y="4375150"/>
          <p14:tracePt t="96533" x="3244850" y="4375150"/>
          <p14:tracePt t="96541" x="3316288" y="4375150"/>
          <p14:tracePt t="96549" x="3371850" y="4375150"/>
          <p14:tracePt t="96558" x="3414713" y="4375150"/>
          <p14:tracePt t="96566" x="3486150" y="4375150"/>
          <p14:tracePt t="96574" x="3527425" y="4375150"/>
          <p14:tracePt t="96581" x="3584575" y="4375150"/>
          <p14:tracePt t="96589" x="3598863" y="4375150"/>
          <p14:tracePt t="96597" x="3654425" y="4375150"/>
          <p14:tracePt t="96605" x="3683000" y="4375150"/>
          <p14:tracePt t="96613" x="3697288" y="4375150"/>
          <p14:tracePt t="96622" x="3725863" y="4375150"/>
          <p14:tracePt t="96630" x="3740150" y="4375150"/>
          <p14:tracePt t="96638" x="3752850" y="4375150"/>
          <p14:tracePt t="97503" x="3767138" y="4360863"/>
          <p14:tracePt t="97510" x="3767138" y="4346575"/>
          <p14:tracePt t="97518" x="3795713" y="4332288"/>
          <p14:tracePt t="97526" x="3824288" y="4318000"/>
          <p14:tracePt t="97533" x="3838575" y="4303713"/>
          <p14:tracePt t="97543" x="3879850" y="4260850"/>
          <p14:tracePt t="97549" x="3922713" y="4233863"/>
          <p14:tracePt t="97561" x="3951288" y="4219575"/>
          <p14:tracePt t="97567" x="4021138" y="4191000"/>
          <p14:tracePt t="97575" x="4078288" y="4162425"/>
          <p14:tracePt t="97583" x="4133850" y="4133850"/>
          <p14:tracePt t="97590" x="4191000" y="4121150"/>
          <p14:tracePt t="97598" x="4233863" y="4092575"/>
          <p14:tracePt t="97606" x="4260850" y="4049713"/>
          <p14:tracePt t="97615" x="4303713" y="4049713"/>
          <p14:tracePt t="97622" x="4360863" y="4021138"/>
          <p14:tracePt t="97638" x="4387850" y="4006850"/>
          <p14:tracePt t="97653" x="4402138" y="4006850"/>
          <p14:tracePt t="97663" x="4416425" y="4006850"/>
          <p14:tracePt t="99247" x="4430713" y="4006850"/>
          <p14:tracePt t="99263" x="4445000" y="4006850"/>
          <p14:tracePt t="99279" x="4459288" y="4006850"/>
          <p14:tracePt t="99287" x="4502150" y="4006850"/>
          <p14:tracePt t="99295" x="4543425" y="4006850"/>
          <p14:tracePt t="99303" x="4572000" y="4006850"/>
          <p14:tracePt t="99311" x="4614863" y="4006850"/>
          <p14:tracePt t="99319" x="4656138" y="4006850"/>
          <p14:tracePt t="99327" x="4713288" y="4021138"/>
          <p14:tracePt t="99335" x="4741863" y="4021138"/>
          <p14:tracePt t="99343" x="4797425" y="4021138"/>
          <p14:tracePt t="99351" x="4826000" y="4021138"/>
          <p14:tracePt t="99358" x="4840288" y="4021138"/>
          <p14:tracePt t="99375" x="4854575" y="4021138"/>
          <p14:tracePt t="99383" x="4868863" y="4021138"/>
          <p14:tracePt t="99391" x="4883150" y="4021138"/>
          <p14:tracePt t="99408" x="4895850" y="4021138"/>
          <p14:tracePt t="99415" x="4924425" y="4021138"/>
          <p14:tracePt t="99423" x="4981575" y="4021138"/>
          <p14:tracePt t="99431" x="5037138" y="4021138"/>
          <p14:tracePt t="99439" x="5122863" y="4006850"/>
          <p14:tracePt t="99447" x="5221288" y="3994150"/>
          <p14:tracePt t="99455" x="5319713" y="3965575"/>
          <p14:tracePt t="99463" x="5418138" y="3922713"/>
          <p14:tracePt t="99470" x="5489575" y="3894138"/>
          <p14:tracePt t="99479" x="5645150" y="3824288"/>
          <p14:tracePt t="99487" x="5729288" y="3795713"/>
          <p14:tracePt t="99495" x="5799138" y="3795713"/>
          <p14:tracePt t="99503" x="5856288" y="3767138"/>
          <p14:tracePt t="99512" x="5911850" y="3725863"/>
          <p14:tracePt t="99519" x="5940425" y="3711575"/>
          <p14:tracePt t="99527" x="5997575" y="3654425"/>
          <p14:tracePt t="99535" x="6053138" y="3625850"/>
          <p14:tracePt t="99543" x="6110288" y="3570288"/>
          <p14:tracePt t="99551" x="6208713" y="3498850"/>
          <p14:tracePt t="99560" x="6237288" y="3457575"/>
          <p14:tracePt t="99567" x="6307138" y="3371850"/>
          <p14:tracePt t="99576" x="6364288" y="3287713"/>
          <p14:tracePt t="99583" x="6448425" y="3217863"/>
          <p14:tracePt t="99591" x="6505575" y="3076575"/>
          <p14:tracePt t="99599" x="6604000" y="2990850"/>
          <p14:tracePt t="99608" x="6673850" y="2878138"/>
          <p14:tracePt t="99615" x="6745288" y="2779713"/>
          <p14:tracePt t="99623" x="6815138" y="2709863"/>
          <p14:tracePt t="99631" x="6872288" y="2624138"/>
          <p14:tracePt t="99639" x="6927850" y="2597150"/>
          <p14:tracePt t="99647" x="6970713" y="2540000"/>
          <p14:tracePt t="99654" x="6999288" y="2511425"/>
          <p14:tracePt t="99663" x="7054850" y="2455863"/>
          <p14:tracePt t="99671" x="7097713" y="2398713"/>
          <p14:tracePt t="99680" x="7140575" y="2355850"/>
          <p14:tracePt t="99688" x="7181850" y="2343150"/>
          <p14:tracePt t="99695" x="7210425" y="2300288"/>
          <p14:tracePt t="99703" x="7253288" y="2286000"/>
          <p14:tracePt t="99711" x="7281863" y="2271713"/>
          <p14:tracePt t="99719" x="7308850" y="2243138"/>
          <p14:tracePt t="99727" x="7337425" y="2216150"/>
          <p14:tracePt t="99735" x="7366000" y="2201863"/>
          <p14:tracePt t="99743" x="7394575" y="2187575"/>
          <p14:tracePt t="99751" x="7435850" y="2173288"/>
          <p14:tracePt t="99759" x="7464425" y="2159000"/>
          <p14:tracePt t="99767" x="7478713" y="2144713"/>
          <p14:tracePt t="99774" x="7521575" y="2144713"/>
          <p14:tracePt t="99783" x="7577138" y="2116138"/>
          <p14:tracePt t="99791" x="7591425" y="2116138"/>
          <p14:tracePt t="99799" x="7648575" y="2101850"/>
          <p14:tracePt t="99808" x="7677150" y="2089150"/>
          <p14:tracePt t="99815" x="7704138" y="2089150"/>
          <p14:tracePt t="99823" x="7718425" y="2089150"/>
          <p14:tracePt t="99831" x="7732713" y="2089150"/>
          <p14:tracePt t="99975" x="7732713" y="2116138"/>
          <p14:tracePt t="99983" x="7732713" y="2130425"/>
          <p14:tracePt t="99991" x="7732713" y="2144713"/>
          <p14:tracePt t="100007" x="7732713" y="2159000"/>
          <p14:tracePt t="100015" x="7732713" y="2187575"/>
          <p14:tracePt t="100031" x="7718425" y="2216150"/>
          <p14:tracePt t="100039" x="7718425" y="2228850"/>
          <p14:tracePt t="100047" x="7704138" y="2228850"/>
          <p14:tracePt t="100055" x="7704138" y="2243138"/>
          <p14:tracePt t="100063" x="7689850" y="2257425"/>
          <p14:tracePt t="100095" x="7662863" y="2286000"/>
          <p14:tracePt t="100103" x="7648575" y="2286000"/>
          <p14:tracePt t="100111" x="7634288" y="2286000"/>
          <p14:tracePt t="100119" x="7620000" y="2286000"/>
          <p14:tracePt t="100136" x="7591425" y="2286000"/>
          <p14:tracePt t="100143" x="7562850" y="2286000"/>
          <p14:tracePt t="100151" x="7550150" y="2286000"/>
          <p14:tracePt t="100159" x="7521575" y="2286000"/>
          <p14:tracePt t="100167" x="7507288" y="2286000"/>
          <p14:tracePt t="100176" x="7478713" y="2286000"/>
          <p14:tracePt t="100183" x="7450138" y="2286000"/>
          <p14:tracePt t="100191" x="7408863" y="2286000"/>
          <p14:tracePt t="100199" x="7366000" y="2286000"/>
          <p14:tracePt t="100208" x="7351713" y="2286000"/>
          <p14:tracePt t="100215" x="7296150" y="2286000"/>
          <p14:tracePt t="100224" x="7253288" y="2286000"/>
          <p14:tracePt t="100231" x="7224713" y="2286000"/>
          <p14:tracePt t="100239" x="7181850" y="2286000"/>
          <p14:tracePt t="100247" x="7154863" y="2286000"/>
          <p14:tracePt t="100255" x="7097713" y="2286000"/>
          <p14:tracePt t="100263" x="7054850" y="2271713"/>
          <p14:tracePt t="100271" x="7042150" y="2271713"/>
          <p14:tracePt t="100287" x="7013575" y="2271713"/>
          <p14:tracePt t="100367" x="6999288" y="2271713"/>
          <p14:tracePt t="100896" x="6985000" y="2271713"/>
          <p14:tracePt t="101024" x="6956425" y="2271713"/>
          <p14:tracePt t="101032" x="6942138" y="2271713"/>
          <p14:tracePt t="101041" x="6927850" y="2271713"/>
          <p14:tracePt t="101049" x="6915150" y="2271713"/>
          <p14:tracePt t="101136" x="6956425" y="2271713"/>
          <p14:tracePt t="101144" x="6985000" y="2271713"/>
          <p14:tracePt t="101152" x="7027863" y="2271713"/>
          <p14:tracePt t="101160" x="7054850" y="2271713"/>
          <p14:tracePt t="101168" x="7112000" y="2271713"/>
          <p14:tracePt t="101176" x="7140575" y="2286000"/>
          <p14:tracePt t="101184" x="7181850" y="2300288"/>
          <p14:tracePt t="101192" x="7239000" y="2328863"/>
          <p14:tracePt t="101200" x="7296150" y="2384425"/>
          <p14:tracePt t="101208" x="7380288" y="2413000"/>
          <p14:tracePt t="101216" x="7464425" y="2470150"/>
          <p14:tracePt t="101224" x="7550150" y="2540000"/>
          <p14:tracePt t="101232" x="7634288" y="2597150"/>
          <p14:tracePt t="101240" x="7677150" y="2652713"/>
          <p14:tracePt t="101248" x="7718425" y="2667000"/>
          <p14:tracePt t="101256" x="7732713" y="2695575"/>
          <p14:tracePt t="101264" x="7732713" y="2724150"/>
          <p14:tracePt t="101272" x="7747000" y="2736850"/>
          <p14:tracePt t="101280" x="7747000" y="2765425"/>
          <p14:tracePt t="101288" x="7747000" y="2794000"/>
          <p14:tracePt t="101296" x="7747000" y="2851150"/>
          <p14:tracePt t="101304" x="7747000" y="2878138"/>
          <p14:tracePt t="101312" x="7747000" y="2921000"/>
          <p14:tracePt t="101320" x="7747000" y="2949575"/>
          <p14:tracePt t="101328" x="7732713" y="3019425"/>
          <p14:tracePt t="101336" x="7718425" y="3062288"/>
          <p14:tracePt t="101344" x="7648575" y="3217863"/>
          <p14:tracePt t="101352" x="7577138" y="3302000"/>
          <p14:tracePt t="101360" x="7535863" y="3386138"/>
          <p14:tracePt t="101368" x="7478713" y="3471863"/>
          <p14:tracePt t="101376" x="7408863" y="3570288"/>
          <p14:tracePt t="101384" x="7366000" y="3668713"/>
          <p14:tracePt t="101392" x="7308850" y="3767138"/>
          <p14:tracePt t="101400" x="7253288" y="3867150"/>
          <p14:tracePt t="101408" x="7239000" y="3894138"/>
          <p14:tracePt t="101416" x="7196138" y="3994150"/>
          <p14:tracePt t="101423" x="7169150" y="4021138"/>
          <p14:tracePt t="101432" x="7140575" y="4049713"/>
          <p14:tracePt t="101440" x="7097713" y="4092575"/>
          <p14:tracePt t="101448" x="7069138" y="4133850"/>
          <p14:tracePt t="101457" x="6985000" y="4176713"/>
          <p14:tracePt t="101464" x="6915150" y="4219575"/>
          <p14:tracePt t="101472" x="6843713" y="4260850"/>
          <p14:tracePt t="101480" x="6702425" y="4332288"/>
          <p14:tracePt t="101488" x="6646863" y="4346575"/>
          <p14:tracePt t="101496" x="6534150" y="4402138"/>
          <p14:tracePt t="101504" x="6407150" y="4459288"/>
          <p14:tracePt t="101512" x="6292850" y="4502150"/>
          <p14:tracePt t="101520" x="6180138" y="4529138"/>
          <p14:tracePt t="101528" x="6026150" y="4543425"/>
          <p14:tracePt t="101536" x="5884863" y="4572000"/>
          <p14:tracePt t="101544" x="5772150" y="4586288"/>
          <p14:tracePt t="101552" x="5645150" y="4586288"/>
          <p14:tracePt t="101560" x="5545138" y="4600575"/>
          <p14:tracePt t="101568" x="5489575" y="4600575"/>
          <p14:tracePt t="101576" x="5432425" y="4600575"/>
          <p14:tracePt t="101584" x="5391150" y="4600575"/>
          <p14:tracePt t="101592" x="5348288" y="4600575"/>
          <p14:tracePt t="101600" x="5319713" y="4600575"/>
          <p14:tracePt t="101608" x="5305425" y="4600575"/>
          <p14:tracePt t="101616" x="5291138" y="4600575"/>
          <p14:tracePt t="101624" x="5249863" y="4586288"/>
          <p14:tracePt t="101632" x="5221288" y="4586288"/>
          <p14:tracePt t="101640" x="5192713" y="4586288"/>
          <p14:tracePt t="101648" x="5164138" y="4572000"/>
          <p14:tracePt t="101657" x="5137150" y="4557713"/>
          <p14:tracePt t="101664" x="5108575" y="4557713"/>
          <p14:tracePt t="101672" x="5094288" y="4557713"/>
          <p14:tracePt t="101680" x="5065713" y="4529138"/>
          <p14:tracePt t="101688" x="5037138" y="4529138"/>
          <p14:tracePt t="101704" x="5022850" y="4529138"/>
          <p14:tracePt t="101712" x="5010150" y="4502150"/>
          <p14:tracePt t="101728" x="4981575" y="4487863"/>
          <p14:tracePt t="101736" x="4967288" y="4487863"/>
          <p14:tracePt t="101744" x="4953000" y="4445000"/>
          <p14:tracePt t="101752" x="4883150" y="4416425"/>
          <p14:tracePt t="101760" x="4854575" y="4402138"/>
          <p14:tracePt t="101768" x="4826000" y="4387850"/>
          <p14:tracePt t="101776" x="4797425" y="4387850"/>
          <p14:tracePt t="101784" x="4783138" y="4387850"/>
          <p14:tracePt t="101913" x="4783138" y="4375150"/>
          <p14:tracePt t="101928" x="4826000" y="4430713"/>
          <p14:tracePt t="101937" x="4895850" y="4529138"/>
          <p14:tracePt t="101945" x="4995863" y="4641850"/>
          <p14:tracePt t="101953" x="5108575" y="4797425"/>
          <p14:tracePt t="101961" x="5207000" y="4924425"/>
          <p14:tracePt t="101969" x="5264150" y="5037138"/>
          <p14:tracePt t="101977" x="5348288" y="5178425"/>
          <p14:tracePt t="101985" x="5391150" y="5305425"/>
          <p14:tracePt t="101994" x="5418138" y="5403850"/>
          <p14:tracePt t="102001" x="5418138" y="5530850"/>
          <p14:tracePt t="102009" x="5461000" y="5672138"/>
          <p14:tracePt t="102017" x="5475288" y="5757863"/>
          <p14:tracePt t="102024" x="5489575" y="5884863"/>
          <p14:tracePt t="102032" x="5503863" y="5997575"/>
          <p14:tracePt t="102041" x="5518150" y="6067425"/>
          <p14:tracePt t="102049" x="5518150" y="6138863"/>
          <p14:tracePt t="102058" x="5545138" y="6208713"/>
          <p14:tracePt t="102065" x="5573713" y="6280150"/>
          <p14:tracePt t="102073" x="5602288" y="6321425"/>
          <p14:tracePt t="102081" x="5602288" y="6350000"/>
          <p14:tracePt t="102089" x="5602288" y="6407150"/>
          <p14:tracePt t="102097" x="5630863" y="6448425"/>
          <p14:tracePt t="102104" x="5645150" y="6477000"/>
          <p14:tracePt t="102113" x="5672138" y="6519863"/>
          <p14:tracePt t="102121" x="5686425" y="6534150"/>
          <p14:tracePt t="102129" x="5686425" y="6589713"/>
          <p14:tracePt t="102136" x="5686425" y="6604000"/>
          <p14:tracePt t="102145" x="5715000" y="6646863"/>
          <p14:tracePt t="102153" x="5715000" y="6661150"/>
          <p14:tracePt t="102161" x="5743575" y="6688138"/>
          <p14:tracePt t="102169" x="5772150" y="6745288"/>
          <p14:tracePt t="102177" x="5799138" y="681513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43" y="602470"/>
            <a:ext cx="8229600" cy="476672"/>
          </a:xfrm>
        </p:spPr>
        <p:txBody>
          <a:bodyPr>
            <a:noAutofit/>
          </a:bodyPr>
          <a:lstStyle/>
          <a:p>
            <a:r>
              <a:rPr lang="en-US" sz="2400" b="1" dirty="0"/>
              <a:t>Using Queues within an Interrupt Service </a:t>
            </a:r>
            <a:r>
              <a:rPr lang="en-US" sz="2400" b="1" dirty="0" smtClean="0"/>
              <a:t>Routine; Example 14</a:t>
            </a:r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56" y="1270659"/>
            <a:ext cx="9065887" cy="565488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1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948"/>
    </mc:Choice>
    <mc:Fallback>
      <p:transition spd="slow" advTm="77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94" x="6153150" y="6561138"/>
          <p14:tracePt t="1144" x="6153150" y="6575425"/>
          <p14:tracePt t="1154" x="6153150" y="6604000"/>
          <p14:tracePt t="1161" x="6138863" y="6604000"/>
          <p14:tracePt t="1169" x="6110288" y="6604000"/>
          <p14:tracePt t="1273" x="6081713" y="6604000"/>
          <p14:tracePt t="1314" x="6067425" y="6575425"/>
          <p14:tracePt t="1320" x="6053138" y="6561138"/>
          <p14:tracePt t="1328" x="6026150" y="6534150"/>
          <p14:tracePt t="1336" x="6011863" y="6519863"/>
          <p14:tracePt t="1346" x="5969000" y="6462713"/>
          <p14:tracePt t="1353" x="5969000" y="6434138"/>
          <p14:tracePt t="1361" x="5926138" y="6407150"/>
          <p14:tracePt t="1369" x="5926138" y="6392863"/>
          <p14:tracePt t="1376" x="5899150" y="6378575"/>
          <p14:tracePt t="1384" x="5856288" y="6307138"/>
          <p14:tracePt t="1393" x="5784850" y="6251575"/>
          <p14:tracePt t="1402" x="5772150" y="6223000"/>
          <p14:tracePt t="1409" x="5715000" y="6208713"/>
          <p14:tracePt t="1417" x="5672138" y="6165850"/>
          <p14:tracePt t="1425" x="5602288" y="6124575"/>
          <p14:tracePt t="1433" x="5573713" y="6124575"/>
          <p14:tracePt t="1441" x="5545138" y="6124575"/>
          <p14:tracePt t="1449" x="5530850" y="6124575"/>
          <p14:tracePt t="1456" x="5530850" y="6110288"/>
          <p14:tracePt t="1465" x="5530850" y="6081713"/>
          <p14:tracePt t="1474" x="5530850" y="6053138"/>
          <p14:tracePt t="1481" x="5573713" y="5954713"/>
          <p14:tracePt t="1489" x="5573713" y="5899150"/>
          <p14:tracePt t="1497" x="5573713" y="5856288"/>
          <p14:tracePt t="1504" x="5573713" y="5799138"/>
          <p14:tracePt t="1513" x="5573713" y="5757863"/>
          <p14:tracePt t="1520" x="5573713" y="5672138"/>
          <p14:tracePt t="1529" x="5573713" y="5588000"/>
          <p14:tracePt t="1538" x="5573713" y="5446713"/>
          <p14:tracePt t="1546" x="5573713" y="5305425"/>
          <p14:tracePt t="1553" x="5559425" y="5235575"/>
          <p14:tracePt t="1561" x="5503863" y="5149850"/>
          <p14:tracePt t="1569" x="5461000" y="5051425"/>
          <p14:tracePt t="1576" x="5403850" y="4967288"/>
          <p14:tracePt t="1586" x="5334000" y="4910138"/>
          <p14:tracePt t="1593" x="5235575" y="4811713"/>
          <p14:tracePt t="1602" x="5164138" y="4713288"/>
          <p14:tracePt t="1609" x="5037138" y="4614863"/>
          <p14:tracePt t="1618" x="5010150" y="4543425"/>
          <p14:tracePt t="1922" x="5010150" y="4572000"/>
          <p14:tracePt t="1930" x="5051425" y="4641850"/>
          <p14:tracePt t="1938" x="5137150" y="4699000"/>
          <p14:tracePt t="1946" x="5149850" y="4727575"/>
          <p14:tracePt t="1961" x="5137150" y="4727575"/>
          <p14:tracePt t="1969" x="5094288" y="4727575"/>
          <p14:tracePt t="1986" x="5080000" y="4727575"/>
          <p14:tracePt t="1994" x="5065713" y="4727575"/>
          <p14:tracePt t="2002" x="5022850" y="4727575"/>
          <p14:tracePt t="2009" x="4967288" y="4727575"/>
          <p14:tracePt t="2017" x="4868863" y="4727575"/>
          <p14:tracePt t="2025" x="4756150" y="4727575"/>
          <p14:tracePt t="2034" x="4600575" y="4699000"/>
          <p14:tracePt t="2042" x="4430713" y="4670425"/>
          <p14:tracePt t="2050" x="4205288" y="4614863"/>
          <p14:tracePt t="2058" x="4035425" y="4586288"/>
          <p14:tracePt t="2066" x="3824288" y="4557713"/>
          <p14:tracePt t="2073" x="3598863" y="4557713"/>
          <p14:tracePt t="2081" x="3400425" y="4487863"/>
          <p14:tracePt t="2090" x="3117850" y="4402138"/>
          <p14:tracePt t="2098" x="2949575" y="4360863"/>
          <p14:tracePt t="2106" x="2779713" y="4275138"/>
          <p14:tracePt t="2114" x="2624138" y="4205288"/>
          <p14:tracePt t="2122" x="2427288" y="4133850"/>
          <p14:tracePt t="2129" x="2343150" y="4092575"/>
          <p14:tracePt t="2137" x="2243138" y="4035425"/>
          <p14:tracePt t="2145" x="2144713" y="4006850"/>
          <p14:tracePt t="2154" x="2089150" y="3979863"/>
          <p14:tracePt t="2162" x="2032000" y="3965575"/>
          <p14:tracePt t="2170" x="1989138" y="3922713"/>
          <p14:tracePt t="2178" x="1933575" y="3908425"/>
          <p14:tracePt t="2186" x="1905000" y="3894138"/>
          <p14:tracePt t="2193" x="1862138" y="3852863"/>
          <p14:tracePt t="2201" x="1835150" y="3824288"/>
          <p14:tracePt t="2210" x="1806575" y="3810000"/>
          <p14:tracePt t="2218" x="1763713" y="3752850"/>
          <p14:tracePt t="2226" x="1720850" y="3711575"/>
          <p14:tracePt t="2234" x="1708150" y="3697288"/>
          <p14:tracePt t="2242" x="1651000" y="3668713"/>
          <p14:tracePt t="2250" x="1636713" y="3668713"/>
          <p14:tracePt t="2257" x="1622425" y="3640138"/>
          <p14:tracePt t="2274" x="1608138" y="3625850"/>
          <p14:tracePt t="2290" x="1593850" y="3613150"/>
          <p14:tracePt t="2314" x="1581150" y="3598863"/>
          <p14:tracePt t="2330" x="1566863" y="3584575"/>
          <p14:tracePt t="2354" x="1552575" y="3570288"/>
          <p14:tracePt t="2362" x="1552575" y="3556000"/>
          <p14:tracePt t="2417" x="1538288" y="3556000"/>
          <p14:tracePt t="2426" x="1538288" y="3527425"/>
          <p14:tracePt t="2434" x="1524000" y="3527425"/>
          <p14:tracePt t="2450" x="1495425" y="3513138"/>
          <p14:tracePt t="2458" x="1481138" y="3498850"/>
          <p14:tracePt t="2474" x="1466850" y="3498850"/>
          <p14:tracePt t="2505" x="1466850" y="3486150"/>
          <p14:tracePt t="2514" x="1466850" y="3471863"/>
          <p14:tracePt t="2522" x="1509713" y="3414713"/>
          <p14:tracePt t="2530" x="1524000" y="3371850"/>
          <p14:tracePt t="2538" x="1524000" y="3344863"/>
          <p14:tracePt t="2546" x="1524000" y="3316288"/>
          <p14:tracePt t="2554" x="1524000" y="3287713"/>
          <p14:tracePt t="2561" x="1524000" y="3259138"/>
          <p14:tracePt t="2570" x="1538288" y="3217863"/>
          <p14:tracePt t="2578" x="1566863" y="3146425"/>
          <p14:tracePt t="2586" x="1581150" y="3105150"/>
          <p14:tracePt t="2594" x="1608138" y="3076575"/>
          <p14:tracePt t="2602" x="1622425" y="3048000"/>
          <p14:tracePt t="2610" x="1651000" y="3005138"/>
          <p14:tracePt t="2617" x="1665288" y="2963863"/>
          <p14:tracePt t="2625" x="1693863" y="2921000"/>
          <p14:tracePt t="2634" x="1708150" y="2906713"/>
          <p14:tracePt t="2642" x="1720850" y="2892425"/>
          <p14:tracePt t="2650" x="1749425" y="2863850"/>
          <p14:tracePt t="2658" x="1749425" y="2851150"/>
          <p14:tracePt t="2666" x="1792288" y="2822575"/>
          <p14:tracePt t="2681" x="1820863" y="2794000"/>
          <p14:tracePt t="2691" x="1847850" y="2751138"/>
          <p14:tracePt t="2698" x="1876425" y="2736850"/>
          <p14:tracePt t="2706" x="1919288" y="2709863"/>
          <p14:tracePt t="2714" x="1962150" y="2681288"/>
          <p14:tracePt t="2722" x="2046288" y="2638425"/>
          <p14:tracePt t="2730" x="2101850" y="2609850"/>
          <p14:tracePt t="2737" x="2201863" y="2540000"/>
          <p14:tracePt t="2746" x="2271713" y="2497138"/>
          <p14:tracePt t="2754" x="2300288" y="2482850"/>
          <p14:tracePt t="2762" x="2314575" y="2482850"/>
          <p14:tracePt t="2802" x="2328863" y="2482850"/>
          <p14:tracePt t="2826" x="2343150" y="2482850"/>
          <p14:tracePt t="2842" x="2355850" y="2497138"/>
          <p14:tracePt t="2850" x="2370138" y="2525713"/>
          <p14:tracePt t="2858" x="2384425" y="2554288"/>
          <p14:tracePt t="2866" x="2427288" y="2582863"/>
          <p14:tracePt t="2873" x="2455863" y="2609850"/>
          <p14:tracePt t="2882" x="2482850" y="2609850"/>
          <p14:tracePt t="2890" x="2525713" y="2638425"/>
          <p14:tracePt t="2898" x="2582863" y="2652713"/>
          <p14:tracePt t="2906" x="2667000" y="2667000"/>
          <p14:tracePt t="2914" x="2765425" y="2681288"/>
          <p14:tracePt t="2922" x="2851150" y="2695575"/>
          <p14:tracePt t="2929" x="2921000" y="2724150"/>
          <p14:tracePt t="2937" x="2990850" y="2736850"/>
          <p14:tracePt t="2946" x="3019425" y="2736850"/>
          <p14:tracePt t="3041" x="3005138" y="2736850"/>
          <p14:tracePt t="3050" x="2990850" y="2736850"/>
          <p14:tracePt t="3058" x="2963863" y="2736850"/>
          <p14:tracePt t="3068" x="2935288" y="2736850"/>
          <p14:tracePt t="3076" x="2892425" y="2736850"/>
          <p14:tracePt t="3082" x="2851150" y="2736850"/>
          <p14:tracePt t="3090" x="2794000" y="2736850"/>
          <p14:tracePt t="3097" x="2736850" y="2736850"/>
          <p14:tracePt t="3106" x="2695575" y="2736850"/>
          <p14:tracePt t="3114" x="2667000" y="2736850"/>
          <p14:tracePt t="3122" x="2624138" y="2736850"/>
          <p14:tracePt t="3130" x="2597150" y="2736850"/>
          <p14:tracePt t="3138" x="2568575" y="2736850"/>
          <p14:tracePt t="3146" x="2554288" y="2736850"/>
          <p14:tracePt t="3154" x="2525713" y="2736850"/>
          <p14:tracePt t="3178" x="2511425" y="2736850"/>
          <p14:tracePt t="3218" x="2497138" y="2736850"/>
          <p14:tracePt t="3234" x="2482850" y="2736850"/>
          <p14:tracePt t="3251" x="2455863" y="2736850"/>
          <p14:tracePt t="3258" x="2441575" y="2736850"/>
          <p14:tracePt t="3266" x="2427288" y="2736850"/>
          <p14:tracePt t="3347" x="2413000" y="2736850"/>
          <p14:tracePt t="3354" x="2384425" y="2736850"/>
          <p14:tracePt t="3362" x="2370138" y="2751138"/>
          <p14:tracePt t="3370" x="2343150" y="2751138"/>
          <p14:tracePt t="3378" x="2300288" y="2751138"/>
          <p14:tracePt t="3386" x="2271713" y="2765425"/>
          <p14:tracePt t="3395" x="2243138" y="2765425"/>
          <p14:tracePt t="3449" x="2216150" y="2794000"/>
          <p14:tracePt t="3458" x="2201863" y="2794000"/>
          <p14:tracePt t="3466" x="2187575" y="2808288"/>
          <p14:tracePt t="3474" x="2144713" y="2836863"/>
          <p14:tracePt t="3482" x="2144713" y="2851150"/>
          <p14:tracePt t="3490" x="2116138" y="2863850"/>
          <p14:tracePt t="3498" x="2101850" y="2878138"/>
          <p14:tracePt t="3506" x="2089150" y="2906713"/>
          <p14:tracePt t="3523" x="2060575" y="2921000"/>
          <p14:tracePt t="3530" x="2032000" y="2990850"/>
          <p14:tracePt t="3538" x="2032000" y="3005138"/>
          <p14:tracePt t="3546" x="2017713" y="3005138"/>
          <p14:tracePt t="3554" x="2017713" y="3019425"/>
          <p14:tracePt t="3561" x="1989138" y="3033713"/>
          <p14:tracePt t="3578" x="1989138" y="3076575"/>
          <p14:tracePt t="3601" x="1974850" y="3105150"/>
          <p14:tracePt t="3618" x="1962150" y="3105150"/>
          <p14:tracePt t="3642" x="1947863" y="3117850"/>
          <p14:tracePt t="3770" x="1947863" y="3132138"/>
          <p14:tracePt t="3794" x="1933575" y="3132138"/>
          <p14:tracePt t="3802" x="1905000" y="3132138"/>
          <p14:tracePt t="3810" x="1890713" y="3132138"/>
          <p14:tracePt t="3818" x="1862138" y="3132138"/>
          <p14:tracePt t="3826" x="1820863" y="3132138"/>
          <p14:tracePt t="3834" x="1763713" y="3132138"/>
          <p14:tracePt t="3842" x="1679575" y="3132138"/>
          <p14:tracePt t="3851" x="1608138" y="3132138"/>
          <p14:tracePt t="3858" x="1552575" y="3132138"/>
          <p14:tracePt t="3866" x="1495425" y="3132138"/>
          <p14:tracePt t="3874" x="1425575" y="3132138"/>
          <p14:tracePt t="3882" x="1397000" y="3132138"/>
          <p14:tracePt t="3891" x="1368425" y="3132138"/>
          <p14:tracePt t="3899" x="1327150" y="3132138"/>
          <p14:tracePt t="3922" x="1312863" y="3132138"/>
          <p14:tracePt t="3962" x="1298575" y="3132138"/>
          <p14:tracePt t="3971" x="1284288" y="3132138"/>
          <p14:tracePt t="3978" x="1255713" y="3146425"/>
          <p14:tracePt t="3987" x="1241425" y="3160713"/>
          <p14:tracePt t="3995" x="1227138" y="3175000"/>
          <p14:tracePt t="4011" x="1200150" y="3189288"/>
          <p14:tracePt t="4019" x="1200150" y="3217863"/>
          <p14:tracePt t="4027" x="1185863" y="3232150"/>
          <p14:tracePt t="4083" x="1185863" y="3244850"/>
          <p14:tracePt t="4235" x="1200150" y="3244850"/>
          <p14:tracePt t="4243" x="1200150" y="3217863"/>
          <p14:tracePt t="4252" x="1212850" y="3217863"/>
          <p14:tracePt t="4267" x="1227138" y="3189288"/>
          <p14:tracePt t="4283" x="1255713" y="3146425"/>
          <p14:tracePt t="4299" x="1270000" y="3132138"/>
          <p14:tracePt t="4307" x="1270000" y="3117850"/>
          <p14:tracePt t="4315" x="1284288" y="3105150"/>
          <p14:tracePt t="4323" x="1298575" y="3062288"/>
          <p14:tracePt t="4331" x="1312863" y="3033713"/>
          <p14:tracePt t="4339" x="1339850" y="3019425"/>
          <p14:tracePt t="4371" x="1339850" y="3005138"/>
          <p14:tracePt t="4411" x="1354138" y="3005138"/>
          <p14:tracePt t="4419" x="1354138" y="2990850"/>
          <p14:tracePt t="4483" x="1368425" y="2990850"/>
          <p14:tracePt t="4507" x="1382713" y="3005138"/>
          <p14:tracePt t="4523" x="1382713" y="3033713"/>
          <p14:tracePt t="4740" x="1397000" y="3005138"/>
          <p14:tracePt t="4747" x="1397000" y="2978150"/>
          <p14:tracePt t="4755" x="1397000" y="2963863"/>
          <p14:tracePt t="4763" x="1425575" y="2921000"/>
          <p14:tracePt t="4771" x="1425575" y="2878138"/>
          <p14:tracePt t="4779" x="1425575" y="2836863"/>
          <p14:tracePt t="4787" x="1425575" y="2794000"/>
          <p14:tracePt t="4795" x="1425575" y="2736850"/>
          <p14:tracePt t="4803" x="1425575" y="2638425"/>
          <p14:tracePt t="4811" x="1425575" y="2582863"/>
          <p14:tracePt t="4819" x="1425575" y="2482850"/>
          <p14:tracePt t="4827" x="1411288" y="2427288"/>
          <p14:tracePt t="4835" x="1397000" y="2384425"/>
          <p14:tracePt t="4843" x="1354138" y="2314575"/>
          <p14:tracePt t="4851" x="1327150" y="2271713"/>
          <p14:tracePt t="4859" x="1298575" y="2201863"/>
          <p14:tracePt t="4867" x="1284288" y="2173288"/>
          <p14:tracePt t="4875" x="1270000" y="2130425"/>
          <p14:tracePt t="4883" x="1255713" y="2074863"/>
          <p14:tracePt t="4891" x="1255713" y="2032000"/>
          <p14:tracePt t="4899" x="1241425" y="1989138"/>
          <p14:tracePt t="4907" x="1212850" y="1974850"/>
          <p14:tracePt t="4915" x="1212850" y="1933575"/>
          <p14:tracePt t="4923" x="1185863" y="1876425"/>
          <p14:tracePt t="4931" x="1171575" y="1862138"/>
          <p14:tracePt t="4939" x="1171575" y="1835150"/>
          <p14:tracePt t="4947" x="1143000" y="1820863"/>
          <p14:tracePt t="4955" x="1143000" y="1806575"/>
          <p14:tracePt t="4963" x="1128713" y="1792288"/>
          <p14:tracePt t="4971" x="1114425" y="1778000"/>
          <p14:tracePt t="4987" x="1114425" y="1763713"/>
          <p14:tracePt t="4995" x="1114425" y="1749425"/>
          <p14:tracePt t="5003" x="1100138" y="1735138"/>
          <p14:tracePt t="5019" x="1085850" y="1720850"/>
          <p14:tracePt t="5035" x="1073150" y="1693863"/>
          <p14:tracePt t="5044" x="1073150" y="1679575"/>
          <p14:tracePt t="5067" x="1044575" y="1679575"/>
          <p14:tracePt t="5259" x="1058863" y="1679575"/>
          <p14:tracePt t="5267" x="1100138" y="1720850"/>
          <p14:tracePt t="5275" x="1171575" y="1778000"/>
          <p14:tracePt t="5283" x="1200150" y="1820863"/>
          <p14:tracePt t="5291" x="1270000" y="1862138"/>
          <p14:tracePt t="5299" x="1284288" y="1876425"/>
          <p14:tracePt t="5307" x="1339850" y="1919288"/>
          <p14:tracePt t="5323" x="1397000" y="1962150"/>
          <p14:tracePt t="5331" x="1439863" y="2003425"/>
          <p14:tracePt t="5339" x="1481138" y="2017713"/>
          <p14:tracePt t="5347" x="1538288" y="2074863"/>
          <p14:tracePt t="5355" x="1552575" y="2089150"/>
          <p14:tracePt t="5363" x="1622425" y="2130425"/>
          <p14:tracePt t="5371" x="1693863" y="2201863"/>
          <p14:tracePt t="5379" x="1720850" y="2228850"/>
          <p14:tracePt t="5387" x="1749425" y="2243138"/>
          <p14:tracePt t="5395" x="1806575" y="2286000"/>
          <p14:tracePt t="5403" x="1847850" y="2370138"/>
          <p14:tracePt t="5411" x="1919288" y="2413000"/>
          <p14:tracePt t="5419" x="1947863" y="2441575"/>
          <p14:tracePt t="5428" x="1974850" y="2497138"/>
          <p14:tracePt t="5435" x="2032000" y="2540000"/>
          <p14:tracePt t="5443" x="2060575" y="2609850"/>
          <p14:tracePt t="5451" x="2116138" y="2638425"/>
          <p14:tracePt t="5459" x="2159000" y="2681288"/>
          <p14:tracePt t="5467" x="2173288" y="2695575"/>
          <p14:tracePt t="5499" x="2187575" y="2695575"/>
          <p14:tracePt t="5507" x="2201863" y="2695575"/>
          <p14:tracePt t="5524" x="2201863" y="2709863"/>
          <p14:tracePt t="5547" x="2201863" y="2736850"/>
          <p14:tracePt t="5563" x="2201863" y="2765425"/>
          <p14:tracePt t="5587" x="2201863" y="2794000"/>
          <p14:tracePt t="5627" x="2201863" y="2836863"/>
          <p14:tracePt t="5644" x="2187575" y="2851150"/>
          <p14:tracePt t="5651" x="2173288" y="2863850"/>
          <p14:tracePt t="5659" x="2130425" y="2906713"/>
          <p14:tracePt t="5667" x="2089150" y="2949575"/>
          <p14:tracePt t="5675" x="2074863" y="2978150"/>
          <p14:tracePt t="5683" x="2046288" y="2990850"/>
          <p14:tracePt t="5691" x="2017713" y="3019425"/>
          <p14:tracePt t="5699" x="2003425" y="3033713"/>
          <p14:tracePt t="5707" x="1989138" y="3048000"/>
          <p14:tracePt t="5723" x="1962150" y="3076575"/>
          <p14:tracePt t="5747" x="1947863" y="3105150"/>
          <p14:tracePt t="5763" x="1947863" y="3117850"/>
          <p14:tracePt t="5795" x="1933575" y="3117850"/>
          <p14:tracePt t="5907" x="1919288" y="3117850"/>
          <p14:tracePt t="5915" x="1905000" y="3117850"/>
          <p14:tracePt t="5923" x="1905000" y="3105150"/>
          <p14:tracePt t="5931" x="1905000" y="3090863"/>
          <p14:tracePt t="5939" x="1905000" y="3062288"/>
          <p14:tracePt t="5947" x="1905000" y="3033713"/>
          <p14:tracePt t="5956" x="1905000" y="2990850"/>
          <p14:tracePt t="5963" x="1905000" y="2921000"/>
          <p14:tracePt t="5971" x="1905000" y="2878138"/>
          <p14:tracePt t="5979" x="1933575" y="2794000"/>
          <p14:tracePt t="5988" x="1947863" y="2765425"/>
          <p14:tracePt t="5995" x="1962150" y="2736850"/>
          <p14:tracePt t="6003" x="1974850" y="2695575"/>
          <p14:tracePt t="6011" x="1989138" y="2681288"/>
          <p14:tracePt t="6027" x="1989138" y="2667000"/>
          <p14:tracePt t="6051" x="2003425" y="2667000"/>
          <p14:tracePt t="6163" x="2003425" y="2724150"/>
          <p14:tracePt t="6171" x="2003425" y="2765425"/>
          <p14:tracePt t="6180" x="2003425" y="2794000"/>
          <p14:tracePt t="6187" x="2003425" y="2822575"/>
          <p14:tracePt t="6195" x="1974850" y="2878138"/>
          <p14:tracePt t="6203" x="1974850" y="2921000"/>
          <p14:tracePt t="6211" x="1947863" y="2978150"/>
          <p14:tracePt t="6219" x="1933575" y="2990850"/>
          <p14:tracePt t="6227" x="1933575" y="3019425"/>
          <p14:tracePt t="6235" x="1933575" y="3048000"/>
          <p14:tracePt t="6243" x="1919288" y="3090863"/>
          <p14:tracePt t="6251" x="1905000" y="3105150"/>
          <p14:tracePt t="6260" x="1905000" y="3117850"/>
          <p14:tracePt t="6267" x="1890713" y="3146425"/>
          <p14:tracePt t="6315" x="1876425" y="3160713"/>
          <p14:tracePt t="6451" x="1876425" y="3132138"/>
          <p14:tracePt t="6460" x="1876425" y="3117850"/>
          <p14:tracePt t="6468" x="1876425" y="3076575"/>
          <p14:tracePt t="6475" x="1876425" y="3062288"/>
          <p14:tracePt t="6485" x="1876425" y="3033713"/>
          <p14:tracePt t="6491" x="1876425" y="3019425"/>
          <p14:tracePt t="6500" x="1876425" y="3005138"/>
          <p14:tracePt t="6508" x="1890713" y="2978150"/>
          <p14:tracePt t="6516" x="1890713" y="2949575"/>
          <p14:tracePt t="6524" x="1905000" y="2906713"/>
          <p14:tracePt t="6531" x="1905000" y="2878138"/>
          <p14:tracePt t="6541" x="1919288" y="2863850"/>
          <p14:tracePt t="6548" x="1919288" y="2851150"/>
          <p14:tracePt t="6692" x="1919288" y="2892425"/>
          <p14:tracePt t="6700" x="1919288" y="2935288"/>
          <p14:tracePt t="6707" x="1919288" y="2949575"/>
          <p14:tracePt t="6716" x="1919288" y="2963863"/>
          <p14:tracePt t="6724" x="1919288" y="3005138"/>
          <p14:tracePt t="6732" x="1919288" y="3033713"/>
          <p14:tracePt t="6741" x="1919288" y="3062288"/>
          <p14:tracePt t="6756" x="1890713" y="3105150"/>
          <p14:tracePt t="6765" x="1876425" y="3132138"/>
          <p14:tracePt t="6772" x="1876425" y="3146425"/>
          <p14:tracePt t="6788" x="1876425" y="3160713"/>
          <p14:tracePt t="7036" x="1919288" y="3146425"/>
          <p14:tracePt t="7044" x="1962150" y="3090863"/>
          <p14:tracePt t="7052" x="1989138" y="3076575"/>
          <p14:tracePt t="7061" x="2017713" y="3048000"/>
          <p14:tracePt t="7069" x="2089150" y="3005138"/>
          <p14:tracePt t="7076" x="2159000" y="2963863"/>
          <p14:tracePt t="7084" x="2257425" y="2892425"/>
          <p14:tracePt t="7092" x="2343150" y="2851150"/>
          <p14:tracePt t="7100" x="2497138" y="2808288"/>
          <p14:tracePt t="7108" x="2624138" y="2779713"/>
          <p14:tracePt t="7116" x="2779713" y="2736850"/>
          <p14:tracePt t="7125" x="2949575" y="2695575"/>
          <p14:tracePt t="7132" x="3189288" y="2681288"/>
          <p14:tracePt t="7140" x="3344863" y="2681288"/>
          <p14:tracePt t="7148" x="3486150" y="2681288"/>
          <p14:tracePt t="7156" x="3625850" y="2695575"/>
          <p14:tracePt t="7164" x="3668713" y="2736850"/>
          <p14:tracePt t="7172" x="3810000" y="2794000"/>
          <p14:tracePt t="7180" x="3867150" y="2851150"/>
          <p14:tracePt t="7189" x="3894138" y="2878138"/>
          <p14:tracePt t="7196" x="3908425" y="2906713"/>
          <p14:tracePt t="7204" x="3908425" y="2949575"/>
          <p14:tracePt t="7212" x="3908425" y="2990850"/>
          <p14:tracePt t="7220" x="3908425" y="3062288"/>
          <p14:tracePt t="7228" x="3908425" y="3105150"/>
          <p14:tracePt t="7236" x="3908425" y="3132138"/>
          <p14:tracePt t="7245" x="3922713" y="3160713"/>
          <p14:tracePt t="7253" x="3922713" y="3203575"/>
          <p14:tracePt t="7260" x="3922713" y="3232150"/>
          <p14:tracePt t="7268" x="3922713" y="3259138"/>
          <p14:tracePt t="7284" x="3922713" y="3287713"/>
          <p14:tracePt t="7292" x="3922713" y="3316288"/>
          <p14:tracePt t="7300" x="3922713" y="3344863"/>
          <p14:tracePt t="7309" x="3922713" y="3371850"/>
          <p14:tracePt t="7324" x="3908425" y="3400425"/>
          <p14:tracePt t="7332" x="3894138" y="3414713"/>
          <p14:tracePt t="7573" x="3879850" y="3414713"/>
          <p14:tracePt t="7581" x="3867150" y="3414713"/>
          <p14:tracePt t="7628" x="3852863" y="3414713"/>
          <p14:tracePt t="7644" x="3838575" y="3414713"/>
          <p14:tracePt t="7668" x="3824288" y="3414713"/>
          <p14:tracePt t="7684" x="3795713" y="3414713"/>
          <p14:tracePt t="7692" x="3752850" y="3414713"/>
          <p14:tracePt t="7709" x="3740150" y="3414713"/>
          <p14:tracePt t="7717" x="3711575" y="3414713"/>
          <p14:tracePt t="7724" x="3683000" y="3414713"/>
          <p14:tracePt t="7732" x="3654425" y="3414713"/>
          <p14:tracePt t="7740" x="3613150" y="3414713"/>
          <p14:tracePt t="7748" x="3584575" y="3414713"/>
          <p14:tracePt t="7756" x="3556000" y="3414713"/>
          <p14:tracePt t="7764" x="3513138" y="3414713"/>
          <p14:tracePt t="7773" x="3498850" y="3414713"/>
          <p14:tracePt t="7781" x="3486150" y="3414713"/>
          <p14:tracePt t="7820" x="3471863" y="3414713"/>
          <p14:tracePt t="7828" x="3457575" y="3414713"/>
          <p14:tracePt t="7836" x="3429000" y="3414713"/>
          <p14:tracePt t="7852" x="3400425" y="3414713"/>
          <p14:tracePt t="7861" x="3371850" y="3414713"/>
          <p14:tracePt t="7869" x="3359150" y="3414713"/>
          <p14:tracePt t="7884" x="3344863" y="3414713"/>
          <p14:tracePt t="7956" x="3330575" y="3414713"/>
          <p14:tracePt t="8084" x="3330575" y="3429000"/>
          <p14:tracePt t="9893" x="3316288" y="3457575"/>
          <p14:tracePt t="9902" x="3287713" y="3471863"/>
          <p14:tracePt t="9910" x="3232150" y="3513138"/>
          <p14:tracePt t="9918" x="3105150" y="3584575"/>
          <p14:tracePt t="9926" x="3019425" y="3598863"/>
          <p14:tracePt t="9933" x="2978150" y="3613150"/>
          <p14:tracePt t="9941" x="2906713" y="3625850"/>
          <p14:tracePt t="9949" x="2892425" y="3625850"/>
          <p14:tracePt t="9958" x="2836863" y="3625850"/>
          <p14:tracePt t="9966" x="2808288" y="3625850"/>
          <p14:tracePt t="9982" x="2794000" y="3625850"/>
          <p14:tracePt t="9997" x="2794000" y="3613150"/>
          <p14:tracePt t="10005" x="2794000" y="3584575"/>
          <p14:tracePt t="10014" x="2794000" y="3556000"/>
          <p14:tracePt t="10022" x="2779713" y="3541713"/>
          <p14:tracePt t="10030" x="2765425" y="3527425"/>
          <p14:tracePt t="10038" x="2736850" y="3498850"/>
          <p14:tracePt t="10046" x="2724150" y="3471863"/>
          <p14:tracePt t="10053" x="2681288" y="3457575"/>
          <p14:tracePt t="10061" x="2624138" y="3457575"/>
          <p14:tracePt t="10070" x="2582863" y="3443288"/>
          <p14:tracePt t="10079" x="2554288" y="3443288"/>
          <p14:tracePt t="10087" x="2525713" y="3414713"/>
          <p14:tracePt t="10094" x="2497138" y="3414713"/>
          <p14:tracePt t="10110" x="2470150" y="3414713"/>
          <p14:tracePt t="10166" x="2455863" y="3400425"/>
          <p14:tracePt t="10230" x="2441575" y="3400425"/>
          <p14:tracePt t="10246" x="2427288" y="3400425"/>
          <p14:tracePt t="10261" x="2413000" y="3400425"/>
          <p14:tracePt t="10310" x="2398713" y="3400425"/>
          <p14:tracePt t="10326" x="2384425" y="3400425"/>
          <p14:tracePt t="10333" x="2370138" y="3400425"/>
          <p14:tracePt t="10382" x="2355850" y="3400425"/>
          <p14:tracePt t="10390" x="2343150" y="3386138"/>
          <p14:tracePt t="10413" x="2314575" y="3386138"/>
          <p14:tracePt t="10430" x="2300288" y="3386138"/>
          <p14:tracePt t="10438" x="2286000" y="3386138"/>
          <p14:tracePt t="10446" x="2271713" y="3386138"/>
          <p14:tracePt t="10454" x="2257425" y="3386138"/>
          <p14:tracePt t="10462" x="2243138" y="3386138"/>
          <p14:tracePt t="10470" x="2228850" y="3386138"/>
          <p14:tracePt t="10502" x="2216150" y="3371850"/>
          <p14:tracePt t="10582" x="2201863" y="3371850"/>
          <p14:tracePt t="10638" x="2201863" y="3359150"/>
          <p14:tracePt t="10654" x="2201863" y="3344863"/>
          <p14:tracePt t="10661" x="2201863" y="3330575"/>
          <p14:tracePt t="10669" x="2243138" y="3330575"/>
          <p14:tracePt t="10678" x="2271713" y="3330575"/>
          <p14:tracePt t="10686" x="2300288" y="3302000"/>
          <p14:tracePt t="10695" x="2355850" y="3273425"/>
          <p14:tracePt t="10702" x="2384425" y="3273425"/>
          <p14:tracePt t="10710" x="2427288" y="3273425"/>
          <p14:tracePt t="10717" x="2455863" y="3273425"/>
          <p14:tracePt t="10725" x="2482850" y="3259138"/>
          <p14:tracePt t="10734" x="2497138" y="3259138"/>
          <p14:tracePt t="10742" x="2525713" y="3244850"/>
          <p14:tracePt t="10750" x="2554288" y="3232150"/>
          <p14:tracePt t="10766" x="2582863" y="3232150"/>
          <p14:tracePt t="10774" x="2624138" y="3232150"/>
          <p14:tracePt t="10781" x="2638425" y="3232150"/>
          <p14:tracePt t="10789" x="2652713" y="3232150"/>
          <p14:tracePt t="10798" x="2681288" y="3259138"/>
          <p14:tracePt t="10806" x="2724150" y="3259138"/>
          <p14:tracePt t="10814" x="2736850" y="3259138"/>
          <p14:tracePt t="10822" x="2751138" y="3259138"/>
          <p14:tracePt t="10830" x="2765425" y="3259138"/>
          <p14:tracePt t="10838" x="2779713" y="3259138"/>
          <p14:tracePt t="10845" x="2794000" y="3259138"/>
          <p14:tracePt t="10958" x="2794000" y="3287713"/>
          <p14:tracePt t="10974" x="2779713" y="3287713"/>
          <p14:tracePt t="11110" x="2779713" y="3273425"/>
          <p14:tracePt t="11118" x="2808288" y="3232150"/>
          <p14:tracePt t="11125" x="2822575" y="3217863"/>
          <p14:tracePt t="11134" x="2851150" y="3175000"/>
          <p14:tracePt t="11142" x="2892425" y="3132138"/>
          <p14:tracePt t="11150" x="2963863" y="3076575"/>
          <p14:tracePt t="11158" x="3005138" y="3019425"/>
          <p14:tracePt t="11166" x="3048000" y="2990850"/>
          <p14:tracePt t="11174" x="3076575" y="2978150"/>
          <p14:tracePt t="11181" x="3117850" y="2949575"/>
          <p14:tracePt t="11191" x="3146425" y="2935288"/>
          <p14:tracePt t="11208" x="3175000" y="2935288"/>
          <p14:tracePt t="11214" x="3189288" y="2935288"/>
          <p14:tracePt t="11222" x="3203575" y="2921000"/>
          <p14:tracePt t="11238" x="3217863" y="2906713"/>
          <p14:tracePt t="11255" x="3232150" y="2892425"/>
          <p14:tracePt t="11262" x="3244850" y="2878138"/>
          <p14:tracePt t="11270" x="3287713" y="2863850"/>
          <p14:tracePt t="11278" x="3316288" y="2851150"/>
          <p14:tracePt t="11286" x="3344863" y="2822575"/>
          <p14:tracePt t="11294" x="3359150" y="2808288"/>
          <p14:tracePt t="11302" x="3400425" y="2779713"/>
          <p14:tracePt t="11318" x="3429000" y="2765425"/>
          <p14:tracePt t="11326" x="3443288" y="2751138"/>
          <p14:tracePt t="11342" x="3457575" y="2751138"/>
          <p14:tracePt t="11350" x="3471863" y="2736850"/>
          <p14:tracePt t="11391" x="3471863" y="2709863"/>
          <p14:tracePt t="11406" x="3486150" y="2695575"/>
          <p14:tracePt t="11415" x="3486150" y="2667000"/>
          <p14:tracePt t="11447" x="3486150" y="2652713"/>
          <p14:tracePt t="11647" x="3498850" y="2638425"/>
          <p14:tracePt t="11663" x="3513138" y="2638425"/>
          <p14:tracePt t="11671" x="3527425" y="2638425"/>
          <p14:tracePt t="11679" x="3541713" y="2638425"/>
          <p14:tracePt t="11703" x="3570288" y="2624138"/>
          <p14:tracePt t="11711" x="3584575" y="2609850"/>
          <p14:tracePt t="11727" x="3613150" y="2597150"/>
          <p14:tracePt t="11743" x="3640138" y="2582863"/>
          <p14:tracePt t="11759" x="3668713" y="2554288"/>
          <p14:tracePt t="11775" x="3711575" y="2525713"/>
          <p14:tracePt t="11791" x="3725863" y="2511425"/>
          <p14:tracePt t="11799" x="3725863" y="2497138"/>
          <p14:tracePt t="11807" x="3740150" y="2482850"/>
          <p14:tracePt t="11919" x="3740150" y="2470150"/>
          <p14:tracePt t="11943" x="3725863" y="2470150"/>
          <p14:tracePt t="11950" x="3683000" y="2470150"/>
          <p14:tracePt t="11959" x="3668713" y="2482850"/>
          <p14:tracePt t="11967" x="3625850" y="2511425"/>
          <p14:tracePt t="11975" x="3584575" y="2597150"/>
          <p14:tracePt t="11983" x="3556000" y="2638425"/>
          <p14:tracePt t="11991" x="3541713" y="2652713"/>
          <p14:tracePt t="12007" x="3527425" y="2667000"/>
          <p14:tracePt t="12015" x="3498850" y="2709863"/>
          <p14:tracePt t="12031" x="3486150" y="2736850"/>
          <p14:tracePt t="12039" x="3486150" y="2765425"/>
          <p14:tracePt t="12047" x="3486150" y="2794000"/>
          <p14:tracePt t="12055" x="3486150" y="2836863"/>
          <p14:tracePt t="12063" x="3471863" y="2863850"/>
          <p14:tracePt t="12071" x="3471863" y="2892425"/>
          <p14:tracePt t="12079" x="3443288" y="2935288"/>
          <p14:tracePt t="12087" x="3443288" y="2978150"/>
          <p14:tracePt t="12095" x="3414713" y="3005138"/>
          <p14:tracePt t="12103" x="3414713" y="3019425"/>
          <p14:tracePt t="12111" x="3414713" y="3033713"/>
          <p14:tracePt t="12119" x="3400425" y="3048000"/>
          <p14:tracePt t="12127" x="3400425" y="3062288"/>
          <p14:tracePt t="12159" x="3400425" y="3076575"/>
          <p14:tracePt t="12191" x="3400425" y="3090863"/>
          <p14:tracePt t="12335" x="3400425" y="3076575"/>
          <p14:tracePt t="12343" x="3400425" y="3033713"/>
          <p14:tracePt t="12351" x="3400425" y="2990850"/>
          <p14:tracePt t="12359" x="3400425" y="2949575"/>
          <p14:tracePt t="12367" x="3414713" y="2892425"/>
          <p14:tracePt t="12375" x="3429000" y="2822575"/>
          <p14:tracePt t="12383" x="3457575" y="2779713"/>
          <p14:tracePt t="12391" x="3486150" y="2695575"/>
          <p14:tracePt t="12399" x="3513138" y="2652713"/>
          <p14:tracePt t="12407" x="3513138" y="2624138"/>
          <p14:tracePt t="12415" x="3541713" y="2582863"/>
          <p14:tracePt t="12423" x="3541713" y="2568575"/>
          <p14:tracePt t="12511" x="3541713" y="2554288"/>
          <p14:tracePt t="12519" x="3527425" y="2554288"/>
          <p14:tracePt t="12527" x="3513138" y="2568575"/>
          <p14:tracePt t="12535" x="3486150" y="2609850"/>
          <p14:tracePt t="12543" x="3471863" y="2609850"/>
          <p14:tracePt t="12551" x="3429000" y="2638425"/>
          <p14:tracePt t="12559" x="3371850" y="2709863"/>
          <p14:tracePt t="12567" x="3359150" y="2736850"/>
          <p14:tracePt t="12575" x="3330575" y="2779713"/>
          <p14:tracePt t="12583" x="3302000" y="2808288"/>
          <p14:tracePt t="12591" x="3273425" y="2851150"/>
          <p14:tracePt t="12599" x="3259138" y="2863850"/>
          <p14:tracePt t="12607" x="3232150" y="2921000"/>
          <p14:tracePt t="12623" x="3217863" y="2949575"/>
          <p14:tracePt t="12631" x="3203575" y="2990850"/>
          <p14:tracePt t="12639" x="3189288" y="3033713"/>
          <p14:tracePt t="12647" x="3175000" y="3033713"/>
          <p14:tracePt t="12655" x="3146425" y="3090863"/>
          <p14:tracePt t="12663" x="3132138" y="3090863"/>
          <p14:tracePt t="12671" x="3117850" y="3117850"/>
          <p14:tracePt t="12679" x="3117850" y="3132138"/>
          <p14:tracePt t="12687" x="3117850" y="3146425"/>
          <p14:tracePt t="12719" x="3105150" y="3160713"/>
          <p14:tracePt t="12735" x="3090863" y="3160713"/>
          <p14:tracePt t="13095" x="3090863" y="3175000"/>
          <p14:tracePt t="13103" x="3033713" y="3175000"/>
          <p14:tracePt t="13143" x="3005138" y="3175000"/>
          <p14:tracePt t="13151" x="2990850" y="3175000"/>
          <p14:tracePt t="13159" x="2963863" y="3175000"/>
          <p14:tracePt t="13167" x="2935288" y="3175000"/>
          <p14:tracePt t="13175" x="2892425" y="3175000"/>
          <p14:tracePt t="13183" x="2863850" y="3175000"/>
          <p14:tracePt t="13191" x="2851150" y="3175000"/>
          <p14:tracePt t="13199" x="2836863" y="3175000"/>
          <p14:tracePt t="13207" x="2765425" y="3175000"/>
          <p14:tracePt t="13215" x="2736850" y="3189288"/>
          <p14:tracePt t="13223" x="2709863" y="3189288"/>
          <p14:tracePt t="13543" x="2736850" y="3175000"/>
          <p14:tracePt t="13551" x="2736850" y="3160713"/>
          <p14:tracePt t="13559" x="2794000" y="3090863"/>
          <p14:tracePt t="13567" x="2836863" y="3033713"/>
          <p14:tracePt t="13576" x="2878138" y="2963863"/>
          <p14:tracePt t="13583" x="2921000" y="2906713"/>
          <p14:tracePt t="13591" x="2978150" y="2863850"/>
          <p14:tracePt t="13599" x="3033713" y="2779713"/>
          <p14:tracePt t="13607" x="3048000" y="2736850"/>
          <p14:tracePt t="13615" x="3062288" y="2724150"/>
          <p14:tracePt t="13623" x="3076575" y="2709863"/>
          <p14:tracePt t="13631" x="3076575" y="2695575"/>
          <p14:tracePt t="13640" x="3090863" y="2695575"/>
          <p14:tracePt t="13759" x="3090863" y="2681288"/>
          <p14:tracePt t="13799" x="3062288" y="2681288"/>
          <p14:tracePt t="13815" x="3019425" y="2695575"/>
          <p14:tracePt t="13824" x="2990850" y="2695575"/>
          <p14:tracePt t="13832" x="2963863" y="2724150"/>
          <p14:tracePt t="13840" x="2921000" y="2736850"/>
          <p14:tracePt t="13847" x="2892425" y="2736850"/>
          <p14:tracePt t="13856" x="2836863" y="2765425"/>
          <p14:tracePt t="13864" x="2808288" y="2765425"/>
          <p14:tracePt t="13871" x="2736850" y="2779713"/>
          <p14:tracePt t="13879" x="2695575" y="2779713"/>
          <p14:tracePt t="13887" x="2667000" y="2779713"/>
          <p14:tracePt t="13895" x="2624138" y="2779713"/>
          <p14:tracePt t="13911" x="2597150" y="2779713"/>
          <p14:tracePt t="13920" x="2568575" y="2779713"/>
          <p14:tracePt t="13927" x="2540000" y="2779713"/>
          <p14:tracePt t="13936" x="2497138" y="2751138"/>
          <p14:tracePt t="13943" x="2455863" y="2724150"/>
          <p14:tracePt t="13952" x="2413000" y="2709863"/>
          <p14:tracePt t="13960" x="2355850" y="2681288"/>
          <p14:tracePt t="13968" x="2314575" y="2624138"/>
          <p14:tracePt t="13975" x="2271713" y="2597150"/>
          <p14:tracePt t="13984" x="2187575" y="2554288"/>
          <p14:tracePt t="13992" x="2159000" y="2525713"/>
          <p14:tracePt t="14000" x="2089150" y="2497138"/>
          <p14:tracePt t="14008" x="2060575" y="2470150"/>
          <p14:tracePt t="14016" x="2032000" y="2470150"/>
          <p14:tracePt t="14024" x="2017713" y="2455863"/>
          <p14:tracePt t="14040" x="1989138" y="2427288"/>
          <p14:tracePt t="14104" x="1974850" y="2427288"/>
          <p14:tracePt t="14112" x="1947863" y="2427288"/>
          <p14:tracePt t="14120" x="1919288" y="2427288"/>
          <p14:tracePt t="14137" x="1905000" y="2427288"/>
          <p14:tracePt t="14143" x="1890713" y="2427288"/>
          <p14:tracePt t="14153" x="1847850" y="2427288"/>
          <p14:tracePt t="14160" x="1820863" y="2427288"/>
          <p14:tracePt t="14169" x="1778000" y="2427288"/>
          <p14:tracePt t="14177" x="1735138" y="2427288"/>
          <p14:tracePt t="14185" x="1708150" y="2427288"/>
          <p14:tracePt t="14193" x="1679575" y="2427288"/>
          <p14:tracePt t="14200" x="1636713" y="2441575"/>
          <p14:tracePt t="14208" x="1622425" y="2441575"/>
          <p14:tracePt t="14216" x="1608138" y="2441575"/>
          <p14:tracePt t="14224" x="1566863" y="2441575"/>
          <p14:tracePt t="14232" x="1538288" y="2455863"/>
          <p14:tracePt t="14240" x="1481138" y="2470150"/>
          <p14:tracePt t="14248" x="1439863" y="2470150"/>
          <p14:tracePt t="14256" x="1368425" y="2482850"/>
          <p14:tracePt t="14264" x="1327150" y="2497138"/>
          <p14:tracePt t="14272" x="1284288" y="2497138"/>
          <p14:tracePt t="14280" x="1241425" y="2511425"/>
          <p14:tracePt t="14288" x="1185863" y="2525713"/>
          <p14:tracePt t="14304" x="1157288" y="2525713"/>
          <p14:tracePt t="14312" x="1128713" y="2525713"/>
          <p14:tracePt t="14320" x="1114425" y="2525713"/>
          <p14:tracePt t="14328" x="1085850" y="2525713"/>
          <p14:tracePt t="14360" x="1073150" y="2525713"/>
          <p14:tracePt t="14368" x="1058863" y="2525713"/>
          <p14:tracePt t="14384" x="1044575" y="2525713"/>
          <p14:tracePt t="14400" x="1016000" y="2525713"/>
          <p14:tracePt t="14408" x="1001713" y="2525713"/>
          <p14:tracePt t="14417" x="987425" y="2525713"/>
          <p14:tracePt t="14424" x="973138" y="2525713"/>
          <p14:tracePt t="14432" x="931863" y="2525713"/>
          <p14:tracePt t="14440" x="917575" y="2525713"/>
          <p14:tracePt t="14448" x="874713" y="2525713"/>
          <p14:tracePt t="14456" x="846138" y="2525713"/>
          <p14:tracePt t="14464" x="819150" y="2525713"/>
          <p14:tracePt t="14480" x="790575" y="2525713"/>
          <p14:tracePt t="14488" x="747713" y="2525713"/>
          <p14:tracePt t="14496" x="733425" y="2525713"/>
          <p14:tracePt t="14576" x="719138" y="2540000"/>
          <p14:tracePt t="14600" x="677863" y="2554288"/>
          <p14:tracePt t="14608" x="677863" y="2568575"/>
          <p14:tracePt t="14616" x="663575" y="2568575"/>
          <p14:tracePt t="14624" x="649288" y="2597150"/>
          <p14:tracePt t="14640" x="620713" y="2624138"/>
          <p14:tracePt t="14704" x="620713" y="2638425"/>
          <p14:tracePt t="14721" x="620713" y="2652713"/>
          <p14:tracePt t="14736" x="620713" y="2667000"/>
          <p14:tracePt t="14744" x="620713" y="2681288"/>
          <p14:tracePt t="14752" x="620713" y="2695575"/>
          <p14:tracePt t="14777" x="620713" y="2709863"/>
          <p14:tracePt t="14817" x="635000" y="2709863"/>
          <p14:tracePt t="14824" x="649288" y="2709863"/>
          <p14:tracePt t="14832" x="692150" y="2709863"/>
          <p14:tracePt t="14848" x="704850" y="2709863"/>
          <p14:tracePt t="15633" x="719138" y="2709863"/>
          <p14:tracePt t="15641" x="733425" y="2709863"/>
          <p14:tracePt t="15649" x="747713" y="2709863"/>
          <p14:tracePt t="15656" x="762000" y="2709863"/>
          <p14:tracePt t="15664" x="804863" y="2709863"/>
          <p14:tracePt t="15672" x="846138" y="2709863"/>
          <p14:tracePt t="15680" x="903288" y="2709863"/>
          <p14:tracePt t="15689" x="1001713" y="2709863"/>
          <p14:tracePt t="15696" x="1085850" y="2709863"/>
          <p14:tracePt t="15705" x="1212850" y="2709863"/>
          <p14:tracePt t="15713" x="1382713" y="2695575"/>
          <p14:tracePt t="15720" x="1509713" y="2681288"/>
          <p14:tracePt t="15728" x="1693863" y="2667000"/>
          <p14:tracePt t="15736" x="1847850" y="2652713"/>
          <p14:tracePt t="15744" x="2017713" y="2638425"/>
          <p14:tracePt t="15752" x="2159000" y="2624138"/>
          <p14:tracePt t="15761" x="2286000" y="2624138"/>
          <p14:tracePt t="15769" x="2413000" y="2609850"/>
          <p14:tracePt t="15776" x="2455863" y="2609850"/>
          <p14:tracePt t="15784" x="2525713" y="2597150"/>
          <p14:tracePt t="16248" x="2540000" y="2597150"/>
          <p14:tracePt t="16296" x="2525713" y="2597150"/>
          <p14:tracePt t="16305" x="2525713" y="2624138"/>
          <p14:tracePt t="16313" x="2497138" y="2652713"/>
          <p14:tracePt t="16322" x="2482850" y="2695575"/>
          <p14:tracePt t="16329" x="2455863" y="2724150"/>
          <p14:tracePt t="16337" x="2441575" y="2751138"/>
          <p14:tracePt t="16353" x="2413000" y="2779713"/>
          <p14:tracePt t="16377" x="2413000" y="2794000"/>
          <p14:tracePt t="16385" x="2413000" y="2808288"/>
          <p14:tracePt t="16393" x="2413000" y="2836863"/>
          <p14:tracePt t="16410" x="2413000" y="2878138"/>
          <p14:tracePt t="16424" x="2413000" y="2892425"/>
          <p14:tracePt t="16433" x="2413000" y="2906713"/>
          <p14:tracePt t="16440" x="2413000" y="2921000"/>
          <p14:tracePt t="16457" x="2413000" y="2935288"/>
          <p14:tracePt t="16466" x="2413000" y="2949575"/>
          <p14:tracePt t="16480" x="2398713" y="2963863"/>
          <p14:tracePt t="16489" x="2384425" y="2978150"/>
          <p14:tracePt t="16505" x="2370138" y="3005138"/>
          <p14:tracePt t="16514" x="2355850" y="3019425"/>
          <p14:tracePt t="16522" x="2355850" y="3033713"/>
          <p14:tracePt t="16529" x="2343150" y="3033713"/>
          <p14:tracePt t="16537" x="2314575" y="3048000"/>
          <p14:tracePt t="16545" x="2286000" y="3062288"/>
          <p14:tracePt t="16553" x="2243138" y="3062288"/>
          <p14:tracePt t="16561" x="2201863" y="3090863"/>
          <p14:tracePt t="16569" x="2159000" y="3090863"/>
          <p14:tracePt t="16578" x="2116138" y="3105150"/>
          <p14:tracePt t="16586" x="2032000" y="3105150"/>
          <p14:tracePt t="16593" x="1974850" y="3117850"/>
          <p14:tracePt t="16601" x="1919288" y="3117850"/>
          <p14:tracePt t="16609" x="1876425" y="3117850"/>
          <p14:tracePt t="16617" x="1806575" y="3117850"/>
          <p14:tracePt t="16625" x="1720850" y="3132138"/>
          <p14:tracePt t="16634" x="1679575" y="3132138"/>
          <p14:tracePt t="16642" x="1608138" y="3146425"/>
          <p14:tracePt t="16650" x="1566863" y="3146425"/>
          <p14:tracePt t="16656" x="1509713" y="3160713"/>
          <p14:tracePt t="16672" x="1481138" y="3160713"/>
          <p14:tracePt t="16681" x="1454150" y="3160713"/>
          <p14:tracePt t="16690" x="1439863" y="3160713"/>
          <p14:tracePt t="16698" x="1425575" y="3160713"/>
          <p14:tracePt t="16738" x="1411288" y="3160713"/>
          <p14:tracePt t="16753" x="1397000" y="3160713"/>
          <p14:tracePt t="16761" x="1354138" y="3160713"/>
          <p14:tracePt t="16769" x="1339850" y="3175000"/>
          <p14:tracePt t="16777" x="1298575" y="3189288"/>
          <p14:tracePt t="16786" x="1270000" y="3189288"/>
          <p14:tracePt t="16794" x="1255713" y="3189288"/>
          <p14:tracePt t="16802" x="1227138" y="3203575"/>
          <p14:tracePt t="16817" x="1200150" y="3217863"/>
          <p14:tracePt t="16825" x="1185863" y="3217863"/>
          <p14:tracePt t="16833" x="1171575" y="3217863"/>
          <p14:tracePt t="16914" x="1157288" y="3217863"/>
          <p14:tracePt t="16922" x="1143000" y="3217863"/>
          <p14:tracePt t="16937" x="1128713" y="3217863"/>
          <p14:tracePt t="16945" x="1114425" y="3217863"/>
          <p14:tracePt t="16953" x="1073150" y="3217863"/>
          <p14:tracePt t="16970" x="1058863" y="3217863"/>
          <p14:tracePt t="16978" x="1016000" y="3217863"/>
          <p14:tracePt t="16993" x="1001713" y="3203575"/>
          <p14:tracePt t="17001" x="987425" y="3203575"/>
          <p14:tracePt t="17009" x="973138" y="3203575"/>
          <p14:tracePt t="17026" x="946150" y="3203575"/>
          <p14:tracePt t="17066" x="931863" y="3203575"/>
          <p14:tracePt t="17081" x="917575" y="3189288"/>
          <p14:tracePt t="17098" x="903288" y="3175000"/>
          <p14:tracePt t="17138" x="889000" y="3175000"/>
          <p14:tracePt t="17210" x="860425" y="3175000"/>
          <p14:tracePt t="17282" x="860425" y="3160713"/>
          <p14:tracePt t="17322" x="874713" y="3160713"/>
          <p14:tracePt t="17329" x="903288" y="3160713"/>
          <p14:tracePt t="17337" x="917575" y="3160713"/>
          <p14:tracePt t="17345" x="958850" y="3160713"/>
          <p14:tracePt t="17353" x="1044575" y="3160713"/>
          <p14:tracePt t="17362" x="1114425" y="3160713"/>
          <p14:tracePt t="17370" x="1227138" y="3146425"/>
          <p14:tracePt t="17378" x="1312863" y="3146425"/>
          <p14:tracePt t="17386" x="1439863" y="3117850"/>
          <p14:tracePt t="17393" x="1552575" y="3117850"/>
          <p14:tracePt t="17401" x="1708150" y="3062288"/>
          <p14:tracePt t="17409" x="1806575" y="3062288"/>
          <p14:tracePt t="17418" x="1890713" y="3033713"/>
          <p14:tracePt t="17426" x="2003425" y="3019425"/>
          <p14:tracePt t="17434" x="2046288" y="3019425"/>
          <p14:tracePt t="17442" x="2060575" y="3019425"/>
          <p14:tracePt t="17450" x="2089150" y="3019425"/>
          <p14:tracePt t="17457" x="2116138" y="3019425"/>
          <p14:tracePt t="17465" x="2130425" y="3019425"/>
          <p14:tracePt t="18218" x="2130425" y="3033713"/>
          <p14:tracePt t="18226" x="2116138" y="3033713"/>
          <p14:tracePt t="18290" x="2116138" y="3048000"/>
          <p14:tracePt t="18418" x="2101850" y="3048000"/>
          <p14:tracePt t="18442" x="2101850" y="3062288"/>
          <p14:tracePt t="18450" x="2089150" y="3076575"/>
          <p14:tracePt t="18458" x="2060575" y="3076575"/>
          <p14:tracePt t="18474" x="2046288" y="3076575"/>
          <p14:tracePt t="18489" x="2017713" y="3076575"/>
          <p14:tracePt t="18498" x="2003425" y="3090863"/>
          <p14:tracePt t="18506" x="1974850" y="3105150"/>
          <p14:tracePt t="18522" x="1962150" y="3105150"/>
          <p14:tracePt t="18537" x="1933575" y="3105150"/>
          <p14:tracePt t="18554" x="1905000" y="3117850"/>
          <p14:tracePt t="18562" x="1890713" y="3117850"/>
          <p14:tracePt t="18586" x="1876425" y="3117850"/>
          <p14:tracePt t="18634" x="1862138" y="3117850"/>
          <p14:tracePt t="18657" x="1847850" y="3117850"/>
          <p14:tracePt t="19299" x="1862138" y="3117850"/>
          <p14:tracePt t="19307" x="1947863" y="3117850"/>
          <p14:tracePt t="19314" x="1974850" y="3146425"/>
          <p14:tracePt t="19323" x="2074863" y="3146425"/>
          <p14:tracePt t="19331" x="2216150" y="3189288"/>
          <p14:tracePt t="19339" x="2370138" y="3189288"/>
          <p14:tracePt t="19347" x="2554288" y="3217863"/>
          <p14:tracePt t="19355" x="2736850" y="3232150"/>
          <p14:tracePt t="19363" x="2949575" y="3232150"/>
          <p14:tracePt t="19370" x="3117850" y="3232150"/>
          <p14:tracePt t="19378" x="3302000" y="3232150"/>
          <p14:tracePt t="19387" x="3556000" y="3232150"/>
          <p14:tracePt t="19395" x="3838575" y="3232150"/>
          <p14:tracePt t="19403" x="4021138" y="3232150"/>
          <p14:tracePt t="19411" x="4176713" y="3217863"/>
          <p14:tracePt t="19419" x="4248150" y="3217863"/>
          <p14:tracePt t="19427" x="4318000" y="3203575"/>
          <p14:tracePt t="19434" x="4332288" y="3203575"/>
          <p14:tracePt t="19445" x="4346575" y="3203575"/>
          <p14:tracePt t="19483" x="4375150" y="3175000"/>
          <p14:tracePt t="19491" x="4402138" y="3132138"/>
          <p14:tracePt t="19499" x="4416425" y="3132138"/>
          <p14:tracePt t="19507" x="4473575" y="3090863"/>
          <p14:tracePt t="19515" x="4502150" y="3076575"/>
          <p14:tracePt t="19523" x="4529138" y="3048000"/>
          <p14:tracePt t="19530" x="4543425" y="3033713"/>
          <p14:tracePt t="19539" x="4557713" y="3033713"/>
          <p14:tracePt t="19547" x="4586288" y="3005138"/>
          <p14:tracePt t="19627" x="4586288" y="2978150"/>
          <p14:tracePt t="19635" x="4586288" y="2949575"/>
          <p14:tracePt t="19642" x="4572000" y="2949575"/>
          <p14:tracePt t="19651" x="4572000" y="2935288"/>
          <p14:tracePt t="19659" x="4572000" y="2921000"/>
          <p14:tracePt t="19675" x="4557713" y="2892425"/>
          <p14:tracePt t="19683" x="4543425" y="2878138"/>
          <p14:tracePt t="19691" x="4543425" y="2863850"/>
          <p14:tracePt t="19700" x="4543425" y="2822575"/>
          <p14:tracePt t="19707" x="4514850" y="2794000"/>
          <p14:tracePt t="19715" x="4502150" y="2779713"/>
          <p14:tracePt t="19723" x="4473575" y="2736850"/>
          <p14:tracePt t="19731" x="4459288" y="2724150"/>
          <p14:tracePt t="19739" x="4445000" y="2709863"/>
          <p14:tracePt t="19755" x="4416425" y="2695575"/>
          <p14:tracePt t="19762" x="4375150" y="2667000"/>
          <p14:tracePt t="19779" x="4332288" y="2667000"/>
          <p14:tracePt t="19787" x="4289425" y="2667000"/>
          <p14:tracePt t="19795" x="4260850" y="2667000"/>
          <p14:tracePt t="19803" x="4233863" y="2667000"/>
          <p14:tracePt t="19811" x="4205288" y="2667000"/>
          <p14:tracePt t="19819" x="4191000" y="2667000"/>
          <p14:tracePt t="19843" x="4162425" y="2667000"/>
          <p14:tracePt t="19851" x="4121150" y="2681288"/>
          <p14:tracePt t="19859" x="4121150" y="2695575"/>
          <p14:tracePt t="19867" x="4092575" y="2695575"/>
          <p14:tracePt t="19875" x="4064000" y="2695575"/>
          <p14:tracePt t="19883" x="4021138" y="2724150"/>
          <p14:tracePt t="19891" x="3994150" y="2751138"/>
          <p14:tracePt t="19899" x="3922713" y="2765425"/>
          <p14:tracePt t="19907" x="3908425" y="2794000"/>
          <p14:tracePt t="19915" x="3879850" y="2808288"/>
          <p14:tracePt t="19923" x="3879850" y="2822575"/>
          <p14:tracePt t="19931" x="3852863" y="2822575"/>
          <p14:tracePt t="20019" x="3838575" y="2822575"/>
          <p14:tracePt t="20027" x="3838575" y="2808288"/>
          <p14:tracePt t="20035" x="3852863" y="2794000"/>
          <p14:tracePt t="20043" x="3852863" y="2779713"/>
          <p14:tracePt t="20051" x="3852863" y="2765425"/>
          <p14:tracePt t="20059" x="3867150" y="2724150"/>
          <p14:tracePt t="20067" x="3879850" y="2681288"/>
          <p14:tracePt t="20075" x="3879850" y="2667000"/>
          <p14:tracePt t="20083" x="3894138" y="2624138"/>
          <p14:tracePt t="20091" x="3908425" y="2597150"/>
          <p14:tracePt t="20099" x="3908425" y="2568575"/>
          <p14:tracePt t="20107" x="3908425" y="2540000"/>
          <p14:tracePt t="20115" x="3937000" y="2511425"/>
          <p14:tracePt t="20123" x="3937000" y="2497138"/>
          <p14:tracePt t="20131" x="3937000" y="2470150"/>
          <p14:tracePt t="20387" x="3937000" y="2497138"/>
          <p14:tracePt t="20395" x="3922713" y="2609850"/>
          <p14:tracePt t="20403" x="3894138" y="2724150"/>
          <p14:tracePt t="20411" x="3879850" y="2851150"/>
          <p14:tracePt t="20420" x="3867150" y="2935288"/>
          <p14:tracePt t="20427" x="3810000" y="3062288"/>
          <p14:tracePt t="20435" x="3767138" y="3189288"/>
          <p14:tracePt t="20443" x="3740150" y="3287713"/>
          <p14:tracePt t="20451" x="3725863" y="3330575"/>
          <p14:tracePt t="20459" x="3711575" y="3429000"/>
          <p14:tracePt t="20467" x="3697288" y="3486150"/>
          <p14:tracePt t="20475" x="3697288" y="3513138"/>
          <p14:tracePt t="20483" x="3683000" y="3541713"/>
          <p14:tracePt t="20491" x="3668713" y="3584575"/>
          <p14:tracePt t="20499" x="3654425" y="3625850"/>
          <p14:tracePt t="20507" x="3654425" y="3654425"/>
          <p14:tracePt t="20515" x="3640138" y="3711575"/>
          <p14:tracePt t="20523" x="3625850" y="3725863"/>
          <p14:tracePt t="20531" x="3625850" y="3752850"/>
          <p14:tracePt t="20539" x="3598863" y="3767138"/>
          <p14:tracePt t="20547" x="3598863" y="3781425"/>
          <p14:tracePt t="20555" x="3584575" y="3781425"/>
          <p14:tracePt t="20867" x="3598863" y="3781425"/>
          <p14:tracePt t="20883" x="3598863" y="3767138"/>
          <p14:tracePt t="20891" x="3613150" y="3752850"/>
          <p14:tracePt t="20899" x="3625850" y="3725863"/>
          <p14:tracePt t="20908" x="3668713" y="3697288"/>
          <p14:tracePt t="20915" x="3697288" y="3668713"/>
          <p14:tracePt t="20923" x="3711575" y="3640138"/>
          <p14:tracePt t="20931" x="3781425" y="3598863"/>
          <p14:tracePt t="20939" x="3810000" y="3570288"/>
          <p14:tracePt t="20947" x="3852863" y="3556000"/>
          <p14:tracePt t="20955" x="3937000" y="3513138"/>
          <p14:tracePt t="20963" x="4064000" y="3429000"/>
          <p14:tracePt t="20971" x="4148138" y="3359150"/>
          <p14:tracePt t="20979" x="4248150" y="3316288"/>
          <p14:tracePt t="20987" x="4387850" y="3217863"/>
          <p14:tracePt t="20996" x="4487863" y="3146425"/>
          <p14:tracePt t="21003" x="4514850" y="3132138"/>
          <p14:tracePt t="21011" x="4586288" y="3090863"/>
          <p14:tracePt t="21019" x="4670425" y="3048000"/>
          <p14:tracePt t="21027" x="4727575" y="3019425"/>
          <p14:tracePt t="21035" x="4826000" y="2990850"/>
          <p14:tracePt t="21043" x="4910138" y="2949575"/>
          <p14:tracePt t="21051" x="4995863" y="2906713"/>
          <p14:tracePt t="21059" x="5037138" y="2906713"/>
          <p14:tracePt t="21067" x="5108575" y="2878138"/>
          <p14:tracePt t="21075" x="5149850" y="2836863"/>
          <p14:tracePt t="21083" x="5221288" y="2808288"/>
          <p14:tracePt t="21091" x="5264150" y="2779713"/>
          <p14:tracePt t="21099" x="5319713" y="2724150"/>
          <p14:tracePt t="21115" x="5348288" y="2724150"/>
          <p14:tracePt t="21131" x="5362575" y="2709863"/>
          <p14:tracePt t="21155" x="5362575" y="2695575"/>
          <p14:tracePt t="21163" x="5376863" y="2681288"/>
          <p14:tracePt t="21171" x="5376863" y="2652713"/>
          <p14:tracePt t="21187" x="5376863" y="2624138"/>
          <p14:tracePt t="21195" x="5391150" y="2582863"/>
          <p14:tracePt t="21203" x="5432425" y="2554288"/>
          <p14:tracePt t="21220" x="5432425" y="2525713"/>
          <p14:tracePt t="21227" x="5432425" y="2511425"/>
          <p14:tracePt t="21236" x="5432425" y="2482850"/>
          <p14:tracePt t="21243" x="5432425" y="2455863"/>
          <p14:tracePt t="21251" x="5461000" y="2427288"/>
          <p14:tracePt t="21260" x="5461000" y="2413000"/>
          <p14:tracePt t="21267" x="5461000" y="2398713"/>
          <p14:tracePt t="21276" x="5461000" y="2370138"/>
          <p14:tracePt t="21291" x="5489575" y="2328863"/>
          <p14:tracePt t="21300" x="5503863" y="2300288"/>
          <p14:tracePt t="21564" x="5530850" y="2286000"/>
          <p14:tracePt t="21572" x="5545138" y="2271713"/>
          <p14:tracePt t="21580" x="5545138" y="2257425"/>
          <p14:tracePt t="21587" x="5559425" y="2243138"/>
          <p14:tracePt t="21740" x="5545138" y="2286000"/>
          <p14:tracePt t="21748" x="5518150" y="2328863"/>
          <p14:tracePt t="21756" x="5489575" y="2398713"/>
          <p14:tracePt t="21764" x="5446713" y="2455863"/>
          <p14:tracePt t="21772" x="5391150" y="2540000"/>
          <p14:tracePt t="21780" x="5348288" y="2638425"/>
          <p14:tracePt t="21788" x="5319713" y="2736850"/>
          <p14:tracePt t="21796" x="5264150" y="2808288"/>
          <p14:tracePt t="21804" x="5235575" y="2878138"/>
          <p14:tracePt t="21812" x="5207000" y="2921000"/>
          <p14:tracePt t="21820" x="5192713" y="2949575"/>
          <p14:tracePt t="21828" x="5137150" y="3033713"/>
          <p14:tracePt t="21836" x="5137150" y="3048000"/>
          <p14:tracePt t="21844" x="5108575" y="3076575"/>
          <p14:tracePt t="21852" x="5094288" y="3105150"/>
          <p14:tracePt t="21860" x="5065713" y="3160713"/>
          <p14:tracePt t="21868" x="5037138" y="3189288"/>
          <p14:tracePt t="21876" x="5037138" y="3203575"/>
          <p14:tracePt t="21884" x="4995863" y="3259138"/>
          <p14:tracePt t="21892" x="4995863" y="3302000"/>
          <p14:tracePt t="21900" x="4981575" y="3316288"/>
          <p14:tracePt t="21908" x="4953000" y="3344863"/>
          <p14:tracePt t="21924" x="4953000" y="3359150"/>
          <p14:tracePt t="22692" x="4953000" y="3344863"/>
          <p14:tracePt t="22724" x="4953000" y="3316288"/>
          <p14:tracePt t="22740" x="4953000" y="3302000"/>
          <p14:tracePt t="22748" x="4953000" y="3287713"/>
          <p14:tracePt t="22756" x="4953000" y="3244850"/>
          <p14:tracePt t="22764" x="4981575" y="3217863"/>
          <p14:tracePt t="22772" x="4995863" y="3217863"/>
          <p14:tracePt t="22780" x="5010150" y="3189288"/>
          <p14:tracePt t="22788" x="5022850" y="3146425"/>
          <p14:tracePt t="22797" x="5037138" y="3117850"/>
          <p14:tracePt t="22804" x="5065713" y="3090863"/>
          <p14:tracePt t="22812" x="5065713" y="3062288"/>
          <p14:tracePt t="22820" x="5080000" y="3062288"/>
          <p14:tracePt t="22828" x="5094288" y="3033713"/>
          <p14:tracePt t="22836" x="5108575" y="3019425"/>
          <p14:tracePt t="22860" x="5137150" y="2990850"/>
          <p14:tracePt t="22868" x="5137150" y="2978150"/>
          <p14:tracePt t="23445" x="5164138" y="2949575"/>
          <p14:tracePt t="23453" x="5178425" y="2949575"/>
          <p14:tracePt t="23460" x="5207000" y="2978150"/>
          <p14:tracePt t="23468" x="5221288" y="2990850"/>
          <p14:tracePt t="23476" x="5235575" y="3005138"/>
          <p14:tracePt t="23486" x="5249863" y="3005138"/>
          <p14:tracePt t="23493" x="5249863" y="3019425"/>
          <p14:tracePt t="23500" x="5264150" y="3048000"/>
          <p14:tracePt t="23508" x="5276850" y="3062288"/>
          <p14:tracePt t="23516" x="5305425" y="3076575"/>
          <p14:tracePt t="23524" x="5334000" y="3105150"/>
          <p14:tracePt t="23533" x="5403850" y="3146425"/>
          <p14:tracePt t="23542" x="5475288" y="3189288"/>
          <p14:tracePt t="23549" x="5518150" y="3217863"/>
          <p14:tracePt t="23556" x="5559425" y="3232150"/>
          <p14:tracePt t="23564" x="5630863" y="3273425"/>
          <p14:tracePt t="23572" x="5657850" y="3273425"/>
          <p14:tracePt t="23580" x="5700713" y="3302000"/>
          <p14:tracePt t="23588" x="5743575" y="3302000"/>
          <p14:tracePt t="23596" x="5772150" y="3302000"/>
          <p14:tracePt t="23605" x="5799138" y="3302000"/>
          <p14:tracePt t="23612" x="5827713" y="3302000"/>
          <p14:tracePt t="23669" x="5842000" y="3302000"/>
          <p14:tracePt t="24085" x="5813425" y="3302000"/>
          <p14:tracePt t="24118" x="5799138" y="3302000"/>
          <p14:tracePt t="24125" x="5772150" y="3330575"/>
          <p14:tracePt t="24133" x="5743575" y="3344863"/>
          <p14:tracePt t="24142" x="5729288" y="3359150"/>
          <p14:tracePt t="24150" x="5657850" y="3400425"/>
          <p14:tracePt t="24157" x="5602288" y="3443288"/>
          <p14:tracePt t="24165" x="5559425" y="3443288"/>
          <p14:tracePt t="24173" x="5503863" y="3486150"/>
          <p14:tracePt t="24181" x="5461000" y="3498850"/>
          <p14:tracePt t="24189" x="5376863" y="3527425"/>
          <p14:tracePt t="24197" x="5305425" y="3541713"/>
          <p14:tracePt t="24206" x="5235575" y="3556000"/>
          <p14:tracePt t="24214" x="5137150" y="3584575"/>
          <p14:tracePt t="24221" x="5065713" y="3584575"/>
          <p14:tracePt t="24229" x="5022850" y="3584575"/>
          <p14:tracePt t="24237" x="4995863" y="3598863"/>
          <p14:tracePt t="24245" x="4953000" y="3598863"/>
          <p14:tracePt t="24253" x="4910138" y="3598863"/>
          <p14:tracePt t="24262" x="4895850" y="3598863"/>
          <p14:tracePt t="24270" x="4883150" y="3598863"/>
          <p14:tracePt t="24278" x="4854575" y="3598863"/>
          <p14:tracePt t="24285" x="4840288" y="3598863"/>
          <p14:tracePt t="24293" x="4826000" y="3598863"/>
          <p14:tracePt t="24301" x="4768850" y="3584575"/>
          <p14:tracePt t="24309" x="4741863" y="3556000"/>
          <p14:tracePt t="24317" x="4713288" y="3527425"/>
          <p14:tracePt t="24326" x="4684713" y="3486150"/>
          <p14:tracePt t="24334" x="4641850" y="3443288"/>
          <p14:tracePt t="24341" x="4614863" y="3400425"/>
          <p14:tracePt t="24349" x="4572000" y="3371850"/>
          <p14:tracePt t="24357" x="4557713" y="3344863"/>
          <p14:tracePt t="24365" x="4557713" y="3330575"/>
          <p14:tracePt t="24373" x="4543425" y="3302000"/>
          <p14:tracePt t="24382" x="4543425" y="3287713"/>
          <p14:tracePt t="24390" x="4543425" y="3273425"/>
          <p14:tracePt t="24398" x="4543425" y="3232150"/>
          <p14:tracePt t="24405" x="4543425" y="3217863"/>
          <p14:tracePt t="24413" x="4543425" y="3203575"/>
          <p14:tracePt t="24421" x="4543425" y="3160713"/>
          <p14:tracePt t="24429" x="4543425" y="3146425"/>
          <p14:tracePt t="24437" x="4586288" y="3132138"/>
          <p14:tracePt t="24446" x="4600575" y="3090863"/>
          <p14:tracePt t="24454" x="4656138" y="3033713"/>
          <p14:tracePt t="24461" x="4713288" y="2990850"/>
          <p14:tracePt t="24469" x="4811713" y="2949575"/>
          <p14:tracePt t="24477" x="4895850" y="2906713"/>
          <p14:tracePt t="24486" x="4995863" y="2863850"/>
          <p14:tracePt t="24494" x="5122863" y="2822575"/>
          <p14:tracePt t="24502" x="5249863" y="2794000"/>
          <p14:tracePt t="24510" x="5391150" y="2751138"/>
          <p14:tracePt t="24518" x="5503863" y="2695575"/>
          <p14:tracePt t="24525" x="5630863" y="2681288"/>
          <p14:tracePt t="24533" x="5715000" y="2667000"/>
          <p14:tracePt t="24541" x="5757863" y="2667000"/>
          <p14:tracePt t="24549" x="5827713" y="2667000"/>
          <p14:tracePt t="24557" x="5842000" y="2667000"/>
          <p14:tracePt t="24574" x="5856288" y="2667000"/>
          <p14:tracePt t="24581" x="5884863" y="2667000"/>
          <p14:tracePt t="24589" x="5911850" y="2667000"/>
          <p14:tracePt t="24598" x="5911850" y="2681288"/>
          <p14:tracePt t="24605" x="5940425" y="2724150"/>
          <p14:tracePt t="24613" x="5954713" y="2736850"/>
          <p14:tracePt t="24622" x="5969000" y="2779713"/>
          <p14:tracePt t="24630" x="5983288" y="2808288"/>
          <p14:tracePt t="24653" x="5983288" y="2822575"/>
          <p14:tracePt t="24662" x="5983288" y="2836863"/>
          <p14:tracePt t="24709" x="5983288" y="2851150"/>
          <p14:tracePt t="24733" x="5983288" y="2863850"/>
          <p14:tracePt t="24751" x="5983288" y="2878138"/>
          <p14:tracePt t="24837" x="5997575" y="2892425"/>
          <p14:tracePt t="24854" x="6011863" y="2892425"/>
          <p14:tracePt t="24861" x="6038850" y="2892425"/>
          <p14:tracePt t="24869" x="6053138" y="2892425"/>
          <p14:tracePt t="24877" x="6096000" y="2892425"/>
          <p14:tracePt t="24885" x="6138863" y="2863850"/>
          <p14:tracePt t="24894" x="6237288" y="2822575"/>
          <p14:tracePt t="24902" x="6321425" y="2794000"/>
          <p14:tracePt t="24910" x="6392863" y="2751138"/>
          <p14:tracePt t="24918" x="6462713" y="2751138"/>
          <p14:tracePt t="24925" x="6519863" y="2709863"/>
          <p14:tracePt t="24933" x="6561138" y="2695575"/>
          <p14:tracePt t="24941" x="6575425" y="2681288"/>
          <p14:tracePt t="24949" x="6589713" y="2681288"/>
          <p14:tracePt t="24967" x="6589713" y="2667000"/>
          <p14:tracePt t="25086" x="6604000" y="2667000"/>
          <p14:tracePt t="25094" x="6604000" y="2724150"/>
          <p14:tracePt t="25102" x="6604000" y="2765425"/>
          <p14:tracePt t="25110" x="6604000" y="2808288"/>
          <p14:tracePt t="25117" x="6589713" y="2906713"/>
          <p14:tracePt t="25125" x="6589713" y="2949575"/>
          <p14:tracePt t="25133" x="6575425" y="2990850"/>
          <p14:tracePt t="25141" x="6575425" y="3033713"/>
          <p14:tracePt t="25150" x="6575425" y="3062288"/>
          <p14:tracePt t="25158" x="6546850" y="3105150"/>
          <p14:tracePt t="25173" x="6546850" y="3132138"/>
          <p14:tracePt t="25181" x="6546850" y="3160713"/>
          <p14:tracePt t="25198" x="6546850" y="3189288"/>
          <p14:tracePt t="25286" x="6575425" y="3189288"/>
          <p14:tracePt t="25294" x="6604000" y="3175000"/>
          <p14:tracePt t="25302" x="6632575" y="3160713"/>
          <p14:tracePt t="25310" x="6661150" y="3117850"/>
          <p14:tracePt t="25317" x="6688138" y="3076575"/>
          <p14:tracePt t="25325" x="6716713" y="3062288"/>
          <p14:tracePt t="25333" x="6759575" y="3005138"/>
          <p14:tracePt t="25341" x="6773863" y="2990850"/>
          <p14:tracePt t="25350" x="6800850" y="2978150"/>
          <p14:tracePt t="25358" x="6843713" y="2963863"/>
          <p14:tracePt t="25366" x="6843713" y="2949575"/>
          <p14:tracePt t="25502" x="6829425" y="2949575"/>
          <p14:tracePt t="25517" x="6800850" y="2949575"/>
          <p14:tracePt t="25534" x="6788150" y="2949575"/>
          <p14:tracePt t="25542" x="6773863" y="2949575"/>
          <p14:tracePt t="25551" x="6731000" y="2963863"/>
          <p14:tracePt t="25557" x="6702425" y="2963863"/>
          <p14:tracePt t="25565" x="6661150" y="2990850"/>
          <p14:tracePt t="25573" x="6632575" y="3005138"/>
          <p14:tracePt t="25581" x="6618288" y="3005138"/>
          <p14:tracePt t="25590" x="6589713" y="3005138"/>
          <p14:tracePt t="25598" x="6575425" y="3005138"/>
          <p14:tracePt t="25606" x="6561138" y="3005138"/>
          <p14:tracePt t="25638" x="6546850" y="3005138"/>
          <p14:tracePt t="25661" x="6534150" y="3005138"/>
          <p14:tracePt t="25750" x="6519863" y="3005138"/>
          <p14:tracePt t="25846" x="6505575" y="3005138"/>
          <p14:tracePt t="25861" x="6491288" y="3005138"/>
          <p14:tracePt t="25869" x="6477000" y="3005138"/>
          <p14:tracePt t="25902" x="6462713" y="3005138"/>
          <p14:tracePt t="25927" x="6448425" y="3005138"/>
          <p14:tracePt t="25942" x="6419850" y="3005138"/>
          <p14:tracePt t="25957" x="6419850" y="2990850"/>
          <p14:tracePt t="25974" x="6407150" y="2990850"/>
          <p14:tracePt t="25991" x="6392863" y="2990850"/>
          <p14:tracePt t="25999" x="6378575" y="2990850"/>
          <p14:tracePt t="26005" x="6364288" y="2990850"/>
          <p14:tracePt t="26013" x="6335713" y="2990850"/>
          <p14:tracePt t="26038" x="6321425" y="2990850"/>
          <p14:tracePt t="26053" x="6307138" y="2990850"/>
          <p14:tracePt t="26247" x="6350000" y="2990850"/>
          <p14:tracePt t="26254" x="6378575" y="2990850"/>
          <p14:tracePt t="26262" x="6419850" y="2978150"/>
          <p14:tracePt t="26269" x="6448425" y="2963863"/>
          <p14:tracePt t="26278" x="6477000" y="2963863"/>
          <p14:tracePt t="26286" x="6534150" y="2949575"/>
          <p14:tracePt t="26296" x="6546850" y="2949575"/>
          <p14:tracePt t="26303" x="6561138" y="2921000"/>
          <p14:tracePt t="26310" x="6575425" y="2906713"/>
          <p14:tracePt t="26326" x="6589713" y="2906713"/>
          <p14:tracePt t="26479" x="6575425" y="2921000"/>
          <p14:tracePt t="26487" x="6561138" y="2921000"/>
          <p14:tracePt t="26495" x="6546850" y="2921000"/>
          <p14:tracePt t="26503" x="6546850" y="2935288"/>
          <p14:tracePt t="26518" x="6534150" y="2935288"/>
          <p14:tracePt t="26550" x="6519863" y="2963863"/>
          <p14:tracePt t="26607" x="6505575" y="2963863"/>
          <p14:tracePt t="26615" x="6505575" y="2978150"/>
          <p14:tracePt t="26743" x="6491288" y="2978150"/>
          <p14:tracePt t="26991" x="6477000" y="2978150"/>
          <p14:tracePt t="27128" x="6462713" y="2978150"/>
          <p14:tracePt t="27175" x="6462713" y="2949575"/>
          <p14:tracePt t="27182" x="6462713" y="2935288"/>
          <p14:tracePt t="27190" x="6462713" y="2892425"/>
          <p14:tracePt t="27199" x="6477000" y="2878138"/>
          <p14:tracePt t="27207" x="6477000" y="2863850"/>
          <p14:tracePt t="27215" x="6505575" y="2836863"/>
          <p14:tracePt t="27223" x="6505575" y="2822575"/>
          <p14:tracePt t="27239" x="6519863" y="2808288"/>
          <p14:tracePt t="27246" x="6534150" y="2808288"/>
          <p14:tracePt t="28231" x="6505575" y="2808288"/>
          <p14:tracePt t="28239" x="6462713" y="2808288"/>
          <p14:tracePt t="28248" x="6434138" y="2808288"/>
          <p14:tracePt t="28255" x="6350000" y="2863850"/>
          <p14:tracePt t="28263" x="6321425" y="2878138"/>
          <p14:tracePt t="28271" x="6265863" y="2906713"/>
          <p14:tracePt t="28279" x="6237288" y="2921000"/>
          <p14:tracePt t="28287" x="6194425" y="2963863"/>
          <p14:tracePt t="28295" x="6138863" y="2978150"/>
          <p14:tracePt t="28303" x="6096000" y="2978150"/>
          <p14:tracePt t="28311" x="6026150" y="3005138"/>
          <p14:tracePt t="28319" x="5969000" y="3033713"/>
          <p14:tracePt t="28327" x="5842000" y="3062288"/>
          <p14:tracePt t="28336" x="5772150" y="3076575"/>
          <p14:tracePt t="28343" x="5672138" y="3105150"/>
          <p14:tracePt t="28351" x="5588000" y="3175000"/>
          <p14:tracePt t="28359" x="5489575" y="3175000"/>
          <p14:tracePt t="28367" x="5391150" y="3203575"/>
          <p14:tracePt t="28375" x="5305425" y="3217863"/>
          <p14:tracePt t="28383" x="5264150" y="3232150"/>
          <p14:tracePt t="28391" x="5192713" y="3244850"/>
          <p14:tracePt t="28399" x="5149850" y="3244850"/>
          <p14:tracePt t="28407" x="5137150" y="3259138"/>
          <p14:tracePt t="28415" x="5108575" y="3259138"/>
          <p14:tracePt t="28543" x="5094288" y="3273425"/>
          <p14:tracePt t="28552" x="5080000" y="3273425"/>
          <p14:tracePt t="28575" x="5065713" y="3287713"/>
          <p14:tracePt t="28615" x="5065713" y="3316288"/>
          <p14:tracePt t="28632" x="5065713" y="3330575"/>
          <p14:tracePt t="28968" x="5080000" y="3316288"/>
          <p14:tracePt t="28976" x="5094288" y="3287713"/>
          <p14:tracePt t="28984" x="5108575" y="3273425"/>
          <p14:tracePt t="28992" x="5137150" y="3244850"/>
          <p14:tracePt t="29000" x="5149850" y="3217863"/>
          <p14:tracePt t="29008" x="5164138" y="3217863"/>
          <p14:tracePt t="29016" x="5178425" y="3189288"/>
          <p14:tracePt t="29024" x="5192713" y="3175000"/>
          <p14:tracePt t="29032" x="5207000" y="3160713"/>
          <p14:tracePt t="29040" x="5221288" y="3146425"/>
          <p14:tracePt t="29048" x="5235575" y="3146425"/>
          <p14:tracePt t="29056" x="5235575" y="3132138"/>
          <p14:tracePt t="29064" x="5264150" y="3117850"/>
          <p14:tracePt t="29088" x="5276850" y="3105150"/>
          <p14:tracePt t="29896" x="5264150" y="3117850"/>
          <p14:tracePt t="29904" x="5264150" y="3132138"/>
          <p14:tracePt t="29912" x="5249863" y="3132138"/>
          <p14:tracePt t="29920" x="5249863" y="3146425"/>
          <p14:tracePt t="29928" x="5221288" y="3175000"/>
          <p14:tracePt t="29944" x="5221288" y="3203575"/>
          <p14:tracePt t="29960" x="5207000" y="3217863"/>
          <p14:tracePt t="29968" x="5192713" y="3232150"/>
          <p14:tracePt t="29984" x="5178425" y="3244850"/>
          <p14:tracePt t="29992" x="5164138" y="3259138"/>
          <p14:tracePt t="30008" x="5149850" y="3287713"/>
          <p14:tracePt t="30016" x="5122863" y="3316288"/>
          <p14:tracePt t="30024" x="5108575" y="3344863"/>
          <p14:tracePt t="30032" x="5094288" y="3344863"/>
          <p14:tracePt t="30040" x="5080000" y="3371850"/>
          <p14:tracePt t="30056" x="5065713" y="3371850"/>
          <p14:tracePt t="30240" x="5065713" y="3386138"/>
          <p14:tracePt t="30856" x="5051425" y="3386138"/>
          <p14:tracePt t="30865" x="4924425" y="3429000"/>
          <p14:tracePt t="30872" x="4684713" y="3556000"/>
          <p14:tracePt t="30880" x="4572000" y="3584575"/>
          <p14:tracePt t="30889" x="4502150" y="3584575"/>
          <p14:tracePt t="30896" x="4430713" y="3556000"/>
          <p14:tracePt t="30904" x="4416425" y="3541713"/>
          <p14:tracePt t="31193" x="4402138" y="3541713"/>
          <p14:tracePt t="31225" x="4416425" y="3584575"/>
          <p14:tracePt t="31232" x="4416425" y="3613150"/>
          <p14:tracePt t="31248" x="4402138" y="3613150"/>
          <p14:tracePt t="31273" x="4375150" y="3613150"/>
          <p14:tracePt t="31289" x="4346575" y="3625850"/>
          <p14:tracePt t="31297" x="4289425" y="3625850"/>
          <p14:tracePt t="31305" x="4219575" y="3654425"/>
          <p14:tracePt t="31314" x="4148138" y="3683000"/>
          <p14:tracePt t="31321" x="4049713" y="3711575"/>
          <p14:tracePt t="31329" x="4006850" y="3725863"/>
          <p14:tracePt t="31336" x="3965575" y="3767138"/>
          <p14:tracePt t="31345" x="3951288" y="3767138"/>
          <p14:tracePt t="31353" x="3908425" y="3781425"/>
          <p14:tracePt t="31361" x="3867150" y="3810000"/>
          <p14:tracePt t="31369" x="3824288" y="3810000"/>
          <p14:tracePt t="31378" x="3767138" y="3879850"/>
          <p14:tracePt t="31385" x="3668713" y="3951288"/>
          <p14:tracePt t="31393" x="3570288" y="4035425"/>
          <p14:tracePt t="31401" x="3471863" y="4121150"/>
          <p14:tracePt t="31409" x="3371850" y="4205288"/>
          <p14:tracePt t="31417" x="3232150" y="4318000"/>
          <p14:tracePt t="31425" x="3117850" y="4387850"/>
          <p14:tracePt t="31434" x="3019425" y="4487863"/>
          <p14:tracePt t="31441" x="2906713" y="4557713"/>
          <p14:tracePt t="31449" x="2863850" y="4600575"/>
          <p14:tracePt t="31457" x="2794000" y="4641850"/>
          <p14:tracePt t="31464" x="2724150" y="4684713"/>
          <p14:tracePt t="31473" x="2667000" y="4741863"/>
          <p14:tracePt t="31481" x="2609850" y="4768850"/>
          <p14:tracePt t="31489" x="2511425" y="4854575"/>
          <p14:tracePt t="31498" x="2482850" y="4854575"/>
          <p14:tracePt t="31505" x="2427288" y="4895850"/>
          <p14:tracePt t="31513" x="2355850" y="4953000"/>
          <p14:tracePt t="31521" x="2314575" y="4953000"/>
          <p14:tracePt t="31529" x="2257425" y="4981575"/>
          <p14:tracePt t="31537" x="2187575" y="5022850"/>
          <p14:tracePt t="31545" x="2144713" y="5037138"/>
          <p14:tracePt t="31554" x="2101850" y="5051425"/>
          <p14:tracePt t="31561" x="2046288" y="5051425"/>
          <p14:tracePt t="31569" x="1974850" y="5094288"/>
          <p14:tracePt t="31577" x="1905000" y="5108575"/>
          <p14:tracePt t="31585" x="1820863" y="5122863"/>
          <p14:tracePt t="31593" x="1708150" y="5137150"/>
          <p14:tracePt t="31601" x="1622425" y="5137150"/>
          <p14:tracePt t="31609" x="1538288" y="5137150"/>
          <p14:tracePt t="31618" x="1454150" y="5137150"/>
          <p14:tracePt t="31625" x="1354138" y="5137150"/>
          <p14:tracePt t="31633" x="1284288" y="5137150"/>
          <p14:tracePt t="31641" x="1241425" y="5122863"/>
          <p14:tracePt t="31649" x="1143000" y="5094288"/>
          <p14:tracePt t="31657" x="1058863" y="5065713"/>
          <p14:tracePt t="31665" x="1016000" y="5051425"/>
          <p14:tracePt t="31674" x="973138" y="5022850"/>
          <p14:tracePt t="31682" x="903288" y="4995863"/>
          <p14:tracePt t="31689" x="874713" y="4953000"/>
          <p14:tracePt t="31697" x="846138" y="4938713"/>
          <p14:tracePt t="31722" x="819150" y="4910138"/>
          <p14:tracePt t="31729" x="776288" y="4895850"/>
          <p14:tracePt t="31737" x="776288" y="4883150"/>
          <p14:tracePt t="31745" x="747713" y="4854575"/>
          <p14:tracePt t="31753" x="733425" y="4854575"/>
          <p14:tracePt t="31761" x="719138" y="4840288"/>
          <p14:tracePt t="31769" x="704850" y="4840288"/>
          <p14:tracePt t="31778" x="704850" y="4826000"/>
          <p14:tracePt t="31786" x="704850" y="4783138"/>
          <p14:tracePt t="31801" x="692150" y="4783138"/>
          <p14:tracePt t="31817" x="692150" y="4768850"/>
          <p14:tracePt t="31826" x="677863" y="4768850"/>
          <p14:tracePt t="31849" x="677863" y="4741863"/>
          <p14:tracePt t="31873" x="677863" y="4727575"/>
          <p14:tracePt t="31921" x="677863" y="4713288"/>
          <p14:tracePt t="31969" x="677863" y="4699000"/>
          <p14:tracePt t="32010" x="692150" y="4670425"/>
          <p14:tracePt t="32018" x="692150" y="4656138"/>
          <p14:tracePt t="32025" x="704850" y="4641850"/>
          <p14:tracePt t="32041" x="719138" y="4629150"/>
          <p14:tracePt t="32049" x="747713" y="4586288"/>
          <p14:tracePt t="32057" x="762000" y="4572000"/>
          <p14:tracePt t="32066" x="762000" y="4557713"/>
          <p14:tracePt t="32074" x="776288" y="4543425"/>
          <p14:tracePt t="32081" x="790575" y="4543425"/>
          <p14:tracePt t="32098" x="804863" y="4514850"/>
          <p14:tracePt t="32114" x="819150" y="4487863"/>
          <p14:tracePt t="32129" x="831850" y="4473575"/>
          <p14:tracePt t="32137" x="831850" y="4459288"/>
          <p14:tracePt t="32153" x="846138" y="4445000"/>
          <p14:tracePt t="32161" x="860425" y="4445000"/>
          <p14:tracePt t="32169" x="860425" y="4430713"/>
          <p14:tracePt t="32178" x="860425" y="4416425"/>
          <p14:tracePt t="32201" x="874713" y="4402138"/>
          <p14:tracePt t="32257" x="889000" y="4375150"/>
          <p14:tracePt t="32297" x="903288" y="4346575"/>
          <p14:tracePt t="32354" x="917575" y="4332288"/>
          <p14:tracePt t="32377" x="931863" y="4318000"/>
          <p14:tracePt t="32417" x="931863" y="4303713"/>
          <p14:tracePt t="32449" x="946150" y="4303713"/>
          <p14:tracePt t="32466" x="958850" y="4303713"/>
          <p14:tracePt t="32474" x="987425" y="4303713"/>
          <p14:tracePt t="32482" x="1016000" y="4303713"/>
          <p14:tracePt t="32497" x="1030288" y="4303713"/>
          <p14:tracePt t="32505" x="1044575" y="4303713"/>
          <p14:tracePt t="32521" x="1058863" y="4303713"/>
          <p14:tracePt t="32545" x="1073150" y="4303713"/>
          <p14:tracePt t="32553" x="1085850" y="4303713"/>
          <p14:tracePt t="32561" x="1100138" y="4303713"/>
          <p14:tracePt t="32578" x="1114425" y="4303713"/>
          <p14:tracePt t="32585" x="1143000" y="4289425"/>
          <p14:tracePt t="32593" x="1157288" y="4289425"/>
          <p14:tracePt t="32721" x="1171575" y="4289425"/>
          <p14:tracePt t="33482" x="1185863" y="4289425"/>
          <p14:tracePt t="33490" x="1227138" y="4289425"/>
          <p14:tracePt t="33498" x="1270000" y="4275138"/>
          <p14:tracePt t="33506" x="1284288" y="4275138"/>
          <p14:tracePt t="33513" x="1298575" y="4275138"/>
          <p14:tracePt t="33521" x="1327150" y="4275138"/>
          <p14:tracePt t="33530" x="1339850" y="4275138"/>
          <p14:tracePt t="33537" x="1368425" y="4275138"/>
          <p14:tracePt t="33547" x="1411288" y="4275138"/>
          <p14:tracePt t="33562" x="1466850" y="4303713"/>
          <p14:tracePt t="33570" x="1495425" y="4318000"/>
          <p14:tracePt t="33577" x="1538288" y="4318000"/>
          <p14:tracePt t="33585" x="1552575" y="4318000"/>
          <p14:tracePt t="33593" x="1622425" y="4346575"/>
          <p14:tracePt t="33602" x="1636713" y="4360863"/>
          <p14:tracePt t="33619" x="1651000" y="4360863"/>
          <p14:tracePt t="33633" x="1651000" y="4375150"/>
          <p14:tracePt t="33890" x="1636713" y="4402138"/>
          <p14:tracePt t="33898" x="1593850" y="4445000"/>
          <p14:tracePt t="33906" x="1524000" y="4502150"/>
          <p14:tracePt t="33914" x="1454150" y="4572000"/>
          <p14:tracePt t="33923" x="1339850" y="4641850"/>
          <p14:tracePt t="33930" x="1270000" y="4670425"/>
          <p14:tracePt t="33938" x="1157288" y="4741863"/>
          <p14:tracePt t="33946" x="1016000" y="4783138"/>
          <p14:tracePt t="33954" x="917575" y="4826000"/>
          <p14:tracePt t="33962" x="776288" y="4868863"/>
          <p14:tracePt t="33970" x="620713" y="4883150"/>
          <p14:tracePt t="33979" x="508000" y="4883150"/>
          <p14:tracePt t="33987" x="338138" y="4883150"/>
          <p14:tracePt t="33995" x="141288" y="4883150"/>
        </p14:tracePtLst>
      </p14:laserTraceLst>
    </p:ext>
  </p:extLst>
</p:sld>
</file>

<file path=ppt/theme/theme1.xml><?xml version="1.0" encoding="utf-8"?>
<a:theme xmlns:a="http://schemas.openxmlformats.org/drawingml/2006/main" name="Cactus">
  <a:themeElements>
    <a:clrScheme name="Cactus 7">
      <a:dk1>
        <a:srgbClr val="000000"/>
      </a:dk1>
      <a:lt1>
        <a:srgbClr val="FFFFFF"/>
      </a:lt1>
      <a:dk2>
        <a:srgbClr val="000000"/>
      </a:dk2>
      <a:lt2>
        <a:srgbClr val="006600"/>
      </a:lt2>
      <a:accent1>
        <a:srgbClr val="F5EBC1"/>
      </a:accent1>
      <a:accent2>
        <a:srgbClr val="FFCC00"/>
      </a:accent2>
      <a:accent3>
        <a:srgbClr val="FFFFFF"/>
      </a:accent3>
      <a:accent4>
        <a:srgbClr val="000000"/>
      </a:accent4>
      <a:accent5>
        <a:srgbClr val="F9F3DD"/>
      </a:accent5>
      <a:accent6>
        <a:srgbClr val="E7B900"/>
      </a:accent6>
      <a:hlink>
        <a:srgbClr val="0066FF"/>
      </a:hlink>
      <a:folHlink>
        <a:srgbClr val="B2B2B2"/>
      </a:folHlink>
    </a:clrScheme>
    <a:fontScheme name="Cactus">
      <a:majorFont>
        <a:latin typeface="Times New Roman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>
        <a:defPPr algn="ctr">
          <a:defRPr b="1" i="1" dirty="0">
            <a:solidFill>
              <a:srgbClr val="29385E"/>
            </a:solidFill>
            <a:latin typeface="Calibri" panose="020F0502020204030204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Blackadder ITC" pitchFamily="82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Cactus 1">
        <a:dk1>
          <a:srgbClr val="FF9900"/>
        </a:dk1>
        <a:lt1>
          <a:srgbClr val="FFFFCC"/>
        </a:lt1>
        <a:dk2>
          <a:srgbClr val="000000"/>
        </a:dk2>
        <a:lt2>
          <a:srgbClr val="FFCC00"/>
        </a:lt2>
        <a:accent1>
          <a:srgbClr val="6B6253"/>
        </a:accent1>
        <a:accent2>
          <a:srgbClr val="72543E"/>
        </a:accent2>
        <a:accent3>
          <a:srgbClr val="AAAAAA"/>
        </a:accent3>
        <a:accent4>
          <a:srgbClr val="DADAAE"/>
        </a:accent4>
        <a:accent5>
          <a:srgbClr val="BAB7B3"/>
        </a:accent5>
        <a:accent6>
          <a:srgbClr val="674B37"/>
        </a:accent6>
        <a:hlink>
          <a:srgbClr val="DA988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ctus 2">
        <a:dk1>
          <a:srgbClr val="000000"/>
        </a:dk1>
        <a:lt1>
          <a:srgbClr val="FFFFFF"/>
        </a:lt1>
        <a:dk2>
          <a:srgbClr val="000000"/>
        </a:dk2>
        <a:lt2>
          <a:srgbClr val="006600"/>
        </a:lt2>
        <a:accent1>
          <a:srgbClr val="F5EBC1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9F3DD"/>
        </a:accent5>
        <a:accent6>
          <a:srgbClr val="E7B900"/>
        </a:accent6>
        <a:hlink>
          <a:srgbClr val="D4876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ctus 3">
        <a:dk1>
          <a:srgbClr val="000000"/>
        </a:dk1>
        <a:lt1>
          <a:srgbClr val="FFFFFF"/>
        </a:lt1>
        <a:dk2>
          <a:srgbClr val="000000"/>
        </a:dk2>
        <a:lt2>
          <a:srgbClr val="292929"/>
        </a:lt2>
        <a:accent1>
          <a:srgbClr val="EAEAEA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878787"/>
        </a:accent6>
        <a:hlink>
          <a:srgbClr val="5F5F5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ctus 4">
        <a:dk1>
          <a:srgbClr val="000000"/>
        </a:dk1>
        <a:lt1>
          <a:srgbClr val="FFFFFF"/>
        </a:lt1>
        <a:dk2>
          <a:srgbClr val="000000"/>
        </a:dk2>
        <a:lt2>
          <a:srgbClr val="006600"/>
        </a:lt2>
        <a:accent1>
          <a:srgbClr val="D8EBB3"/>
        </a:accent1>
        <a:accent2>
          <a:srgbClr val="CCCC00"/>
        </a:accent2>
        <a:accent3>
          <a:srgbClr val="FFFFFF"/>
        </a:accent3>
        <a:accent4>
          <a:srgbClr val="000000"/>
        </a:accent4>
        <a:accent5>
          <a:srgbClr val="E9F3D6"/>
        </a:accent5>
        <a:accent6>
          <a:srgbClr val="B9B900"/>
        </a:accent6>
        <a:hlink>
          <a:srgbClr val="FFBE7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ctus 5">
        <a:dk1>
          <a:srgbClr val="000000"/>
        </a:dk1>
        <a:lt1>
          <a:srgbClr val="E5D3B3"/>
        </a:lt1>
        <a:dk2>
          <a:srgbClr val="800000"/>
        </a:dk2>
        <a:lt2>
          <a:srgbClr val="009900"/>
        </a:lt2>
        <a:accent1>
          <a:srgbClr val="D5B095"/>
        </a:accent1>
        <a:accent2>
          <a:srgbClr val="E28666"/>
        </a:accent2>
        <a:accent3>
          <a:srgbClr val="F0E6D6"/>
        </a:accent3>
        <a:accent4>
          <a:srgbClr val="000000"/>
        </a:accent4>
        <a:accent5>
          <a:srgbClr val="E7D4C8"/>
        </a:accent5>
        <a:accent6>
          <a:srgbClr val="CD795C"/>
        </a:accent6>
        <a:hlink>
          <a:srgbClr val="B75735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ctus 6">
        <a:dk1>
          <a:srgbClr val="99CC00"/>
        </a:dk1>
        <a:lt1>
          <a:srgbClr val="FFFFFF"/>
        </a:lt1>
        <a:dk2>
          <a:srgbClr val="51399D"/>
        </a:dk2>
        <a:lt2>
          <a:srgbClr val="FFFFCC"/>
        </a:lt2>
        <a:accent1>
          <a:srgbClr val="877CAA"/>
        </a:accent1>
        <a:accent2>
          <a:srgbClr val="000058"/>
        </a:accent2>
        <a:accent3>
          <a:srgbClr val="B3AECC"/>
        </a:accent3>
        <a:accent4>
          <a:srgbClr val="DADADA"/>
        </a:accent4>
        <a:accent5>
          <a:srgbClr val="C3BFD2"/>
        </a:accent5>
        <a:accent6>
          <a:srgbClr val="00004F"/>
        </a:accent6>
        <a:hlink>
          <a:srgbClr val="FFCC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ctus 7">
        <a:dk1>
          <a:srgbClr val="000000"/>
        </a:dk1>
        <a:lt1>
          <a:srgbClr val="FFFFFF"/>
        </a:lt1>
        <a:dk2>
          <a:srgbClr val="000000"/>
        </a:dk2>
        <a:lt2>
          <a:srgbClr val="006600"/>
        </a:lt2>
        <a:accent1>
          <a:srgbClr val="F5EBC1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9F3DD"/>
        </a:accent5>
        <a:accent6>
          <a:srgbClr val="E7B900"/>
        </a:accent6>
        <a:hlink>
          <a:srgbClr val="0066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Designs\Cactus.pot</Template>
  <TotalTime>43817</TotalTime>
  <Words>589</Words>
  <Application>Microsoft Office PowerPoint</Application>
  <PresentationFormat>On-screen Show (4:3)</PresentationFormat>
  <Paragraphs>50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Arial Narrow</vt:lpstr>
      <vt:lpstr>Arial Unicode MS</vt:lpstr>
      <vt:lpstr>Blackadder ITC</vt:lpstr>
      <vt:lpstr>Calibri</vt:lpstr>
      <vt:lpstr>Courier New</vt:lpstr>
      <vt:lpstr>Sakkal Majalla</vt:lpstr>
      <vt:lpstr>Times New Roman</vt:lpstr>
      <vt:lpstr>Wingdings</vt:lpstr>
      <vt:lpstr>Cactus</vt:lpstr>
      <vt:lpstr>Real Time Operating System “FreeRTOS” Interrupt Management Counting Semaphores/Queues</vt:lpstr>
      <vt:lpstr>Agenda</vt:lpstr>
      <vt:lpstr>Binary Semaphore Pitfall</vt:lpstr>
      <vt:lpstr>Counting Semaphore</vt:lpstr>
      <vt:lpstr>Counting Semaphore</vt:lpstr>
      <vt:lpstr>Counting Semaphore</vt:lpstr>
      <vt:lpstr>Counting Semaphore; Example 13</vt:lpstr>
      <vt:lpstr>Using Queues within an Interrupt Service Routine</vt:lpstr>
      <vt:lpstr>Using Queues within an Interrupt Service Routine; Example 14</vt:lpstr>
      <vt:lpstr>Using Queues within an Interrupt Service Routine; Example 14</vt:lpstr>
      <vt:lpstr>Using Queues within an Interrupt Service Routine; Example 14</vt:lpstr>
      <vt:lpstr>Using Queues within an Interrupt Service Routine; Example 14</vt:lpstr>
      <vt:lpstr>Using Queues within an Interrupt Service Routine; Example 14</vt:lpstr>
    </vt:vector>
  </TitlesOfParts>
  <Company>MWL- KTH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of the Point Matching Method to Model Circumferentially Segmented Non-Locally Reacting Liners</dc:title>
  <dc:creator>Tamer Elnady</dc:creator>
  <cp:lastModifiedBy>DR Sherif Hammad</cp:lastModifiedBy>
  <cp:revision>649</cp:revision>
  <cp:lastPrinted>1601-01-01T00:00:00Z</cp:lastPrinted>
  <dcterms:created xsi:type="dcterms:W3CDTF">2001-03-23T16:50:49Z</dcterms:created>
  <dcterms:modified xsi:type="dcterms:W3CDTF">2020-04-07T14:56:04Z</dcterms:modified>
</cp:coreProperties>
</file>

<file path=docProps/thumbnail.jpeg>
</file>